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7" r:id="rId3"/>
    <p:sldId id="268" r:id="rId4"/>
    <p:sldId id="269" r:id="rId5"/>
    <p:sldId id="264" r:id="rId6"/>
    <p:sldId id="263" r:id="rId7"/>
    <p:sldId id="260" r:id="rId8"/>
    <p:sldId id="265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onstantia" panose="02030602050306030303" pitchFamily="18" charset="0"/>
      <p:regular r:id="rId14"/>
      <p:bold r:id="rId15"/>
      <p:italic r:id="rId16"/>
      <p:boldItalic r:id="rId17"/>
    </p:embeddedFont>
    <p:embeddedFont>
      <p:font typeface="Palatino Linotype" panose="02040502050505030304" pitchFamily="18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EAE107-621B-44CE-BE24-D11F9E0933FC}" type="doc">
      <dgm:prSet loTypeId="urn:microsoft.com/office/officeart/2005/8/layout/process5" loCatId="process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en-IN"/>
        </a:p>
      </dgm:t>
    </dgm:pt>
    <dgm:pt modelId="{1EAB85B6-287D-4FA0-8657-D9140C9B7AB7}">
      <dgm:prSet phldrT="[Text]" custT="1"/>
      <dgm:spPr/>
      <dgm:t>
        <a:bodyPr/>
        <a:lstStyle/>
        <a:p>
          <a:pPr algn="ctr"/>
          <a:r>
            <a:rPr lang="en-IN" sz="2400" dirty="0">
              <a:latin typeface="Palatino Linotype" panose="02040502050505030304" pitchFamily="18" charset="0"/>
            </a:rPr>
            <a:t>Topic Finalized</a:t>
          </a:r>
        </a:p>
        <a:p>
          <a:pPr algn="ctr"/>
          <a:r>
            <a:rPr lang="en-IN" sz="2400" dirty="0">
              <a:latin typeface="Palatino Linotype" panose="02040502050505030304" pitchFamily="18" charset="0"/>
            </a:rPr>
            <a:t>23-4-22</a:t>
          </a:r>
        </a:p>
      </dgm:t>
    </dgm:pt>
    <dgm:pt modelId="{E90E9165-1501-47F1-B3AE-1766E80386A9}" type="parTrans" cxnId="{B64D4AF6-A78D-4482-94C1-E9E9EFAD6972}">
      <dgm:prSet/>
      <dgm:spPr/>
      <dgm:t>
        <a:bodyPr/>
        <a:lstStyle/>
        <a:p>
          <a:endParaRPr lang="en-IN" sz="2000"/>
        </a:p>
      </dgm:t>
    </dgm:pt>
    <dgm:pt modelId="{A01CCD83-82D9-46F7-B434-FF2C25BD52CE}" type="sibTrans" cxnId="{B64D4AF6-A78D-4482-94C1-E9E9EFAD6972}">
      <dgm:prSet custT="1"/>
      <dgm:spPr/>
      <dgm:t>
        <a:bodyPr/>
        <a:lstStyle/>
        <a:p>
          <a:endParaRPr lang="en-IN" sz="2000">
            <a:solidFill>
              <a:schemeClr val="accent6">
                <a:lumMod val="50000"/>
              </a:schemeClr>
            </a:solidFill>
          </a:endParaRPr>
        </a:p>
      </dgm:t>
    </dgm:pt>
    <dgm:pt modelId="{7779CF70-019D-4504-85EE-B9ADEAC51505}">
      <dgm:prSet phldrT="[Text]" custT="1"/>
      <dgm:spPr/>
      <dgm:t>
        <a:bodyPr/>
        <a:lstStyle/>
        <a:p>
          <a:pPr algn="ctr"/>
          <a:r>
            <a:rPr lang="en-IN" sz="2400" dirty="0">
              <a:latin typeface="Palatino Linotype" panose="02040502050505030304" pitchFamily="18" charset="0"/>
            </a:rPr>
            <a:t>Abstract Submitted</a:t>
          </a:r>
        </a:p>
        <a:p>
          <a:pPr algn="ctr"/>
          <a:r>
            <a:rPr lang="en-IN" sz="2400" dirty="0">
              <a:latin typeface="Palatino Linotype" panose="02040502050505030304" pitchFamily="18" charset="0"/>
            </a:rPr>
            <a:t>25-04-22</a:t>
          </a:r>
        </a:p>
      </dgm:t>
    </dgm:pt>
    <dgm:pt modelId="{CB73EFD1-CB99-4885-8348-43FA5619D6BB}" type="parTrans" cxnId="{5786F123-A270-4511-99D7-A2C9A3D42D26}">
      <dgm:prSet/>
      <dgm:spPr/>
      <dgm:t>
        <a:bodyPr/>
        <a:lstStyle/>
        <a:p>
          <a:endParaRPr lang="en-IN" sz="2000"/>
        </a:p>
      </dgm:t>
    </dgm:pt>
    <dgm:pt modelId="{E3BAEAA5-95C4-4910-809D-93DCF8BEB2C5}" type="sibTrans" cxnId="{5786F123-A270-4511-99D7-A2C9A3D42D26}">
      <dgm:prSet custT="1"/>
      <dgm:spPr/>
      <dgm:t>
        <a:bodyPr/>
        <a:lstStyle/>
        <a:p>
          <a:endParaRPr lang="en-IN" sz="2000">
            <a:solidFill>
              <a:schemeClr val="accent6">
                <a:lumMod val="50000"/>
              </a:schemeClr>
            </a:solidFill>
          </a:endParaRPr>
        </a:p>
      </dgm:t>
    </dgm:pt>
    <dgm:pt modelId="{CF593821-0AE4-4817-B411-B467676EA20E}">
      <dgm:prSet phldrT="[Text]" custT="1"/>
      <dgm:spPr/>
      <dgm:t>
        <a:bodyPr/>
        <a:lstStyle/>
        <a:p>
          <a:pPr algn="ctr"/>
          <a:r>
            <a:rPr lang="en-IN" sz="2400" dirty="0">
              <a:latin typeface="Palatino Linotype" panose="02040502050505030304" pitchFamily="18" charset="0"/>
            </a:rPr>
            <a:t>Approval meeting</a:t>
          </a:r>
        </a:p>
        <a:p>
          <a:pPr algn="ctr"/>
          <a:r>
            <a:rPr lang="en-IN" sz="2400" dirty="0">
              <a:latin typeface="Palatino Linotype" panose="02040502050505030304" pitchFamily="18" charset="0"/>
            </a:rPr>
            <a:t>28-04-22</a:t>
          </a:r>
        </a:p>
      </dgm:t>
    </dgm:pt>
    <dgm:pt modelId="{E26C53E1-A560-4C25-9DB8-D386E7CD3C73}" type="parTrans" cxnId="{1A7EBC35-15EC-4EBC-90ED-2C458B7BE7F2}">
      <dgm:prSet/>
      <dgm:spPr/>
      <dgm:t>
        <a:bodyPr/>
        <a:lstStyle/>
        <a:p>
          <a:endParaRPr lang="en-IN" sz="2000"/>
        </a:p>
      </dgm:t>
    </dgm:pt>
    <dgm:pt modelId="{8624E177-BCED-4861-A5B3-599437D8D6DE}" type="sibTrans" cxnId="{1A7EBC35-15EC-4EBC-90ED-2C458B7BE7F2}">
      <dgm:prSet custT="1"/>
      <dgm:spPr/>
      <dgm:t>
        <a:bodyPr/>
        <a:lstStyle/>
        <a:p>
          <a:endParaRPr lang="en-IN" sz="2000">
            <a:solidFill>
              <a:schemeClr val="accent6">
                <a:lumMod val="50000"/>
              </a:schemeClr>
            </a:solidFill>
          </a:endParaRPr>
        </a:p>
      </dgm:t>
    </dgm:pt>
    <dgm:pt modelId="{33BF735C-F334-4C6A-ABD7-F1CBA77A77D4}">
      <dgm:prSet custT="1"/>
      <dgm:spPr/>
      <dgm:t>
        <a:bodyPr/>
        <a:lstStyle/>
        <a:p>
          <a:pPr algn="ctr"/>
          <a:r>
            <a:rPr lang="en-IN" sz="2400" dirty="0">
              <a:latin typeface="Palatino Linotype" panose="02040502050505030304" pitchFamily="18" charset="0"/>
            </a:rPr>
            <a:t>Literature Survey</a:t>
          </a:r>
        </a:p>
        <a:p>
          <a:pPr algn="ctr"/>
          <a:r>
            <a:rPr lang="en-IN" sz="2400" dirty="0">
              <a:latin typeface="Palatino Linotype" panose="02040502050505030304" pitchFamily="18" charset="0"/>
            </a:rPr>
            <a:t>30-04-22</a:t>
          </a:r>
        </a:p>
      </dgm:t>
    </dgm:pt>
    <dgm:pt modelId="{522211F4-042F-4B87-A08D-4C2C4BB0AC82}" type="parTrans" cxnId="{D0E79ADD-5DEE-4226-AF9C-58D042EB111A}">
      <dgm:prSet/>
      <dgm:spPr/>
      <dgm:t>
        <a:bodyPr/>
        <a:lstStyle/>
        <a:p>
          <a:endParaRPr lang="en-IN" sz="2000"/>
        </a:p>
      </dgm:t>
    </dgm:pt>
    <dgm:pt modelId="{E8370036-0386-4BC8-8CB4-EA4FA77CE573}" type="sibTrans" cxnId="{D0E79ADD-5DEE-4226-AF9C-58D042EB111A}">
      <dgm:prSet custT="1"/>
      <dgm:spPr/>
      <dgm:t>
        <a:bodyPr/>
        <a:lstStyle/>
        <a:p>
          <a:endParaRPr lang="en-IN" sz="2000">
            <a:solidFill>
              <a:schemeClr val="accent6">
                <a:lumMod val="50000"/>
              </a:schemeClr>
            </a:solidFill>
          </a:endParaRPr>
        </a:p>
      </dgm:t>
    </dgm:pt>
    <dgm:pt modelId="{852BB8C7-A3A0-4C79-9E79-638F926E7C27}">
      <dgm:prSet custT="1"/>
      <dgm:spPr/>
      <dgm:t>
        <a:bodyPr/>
        <a:lstStyle/>
        <a:p>
          <a:pPr algn="ctr"/>
          <a:r>
            <a:rPr lang="en-IN" sz="2400" dirty="0">
              <a:latin typeface="Palatino Linotype" panose="02040502050505030304" pitchFamily="18" charset="0"/>
            </a:rPr>
            <a:t>Scrum meeting 1</a:t>
          </a:r>
        </a:p>
        <a:p>
          <a:pPr algn="ctr"/>
          <a:r>
            <a:rPr lang="en-IN" sz="2400" dirty="0">
              <a:latin typeface="Palatino Linotype" panose="02040502050505030304" pitchFamily="18" charset="0"/>
            </a:rPr>
            <a:t>15-05-22</a:t>
          </a:r>
        </a:p>
      </dgm:t>
    </dgm:pt>
    <dgm:pt modelId="{FD74807B-E366-4BD8-A5A0-BE0409278368}" type="parTrans" cxnId="{7CEC25F0-684F-4397-8DDF-A659D11DCC61}">
      <dgm:prSet/>
      <dgm:spPr/>
      <dgm:t>
        <a:bodyPr/>
        <a:lstStyle/>
        <a:p>
          <a:endParaRPr lang="en-IN" sz="2000"/>
        </a:p>
      </dgm:t>
    </dgm:pt>
    <dgm:pt modelId="{46DC0985-F1E9-4A7F-8280-0F145214E133}" type="sibTrans" cxnId="{7CEC25F0-684F-4397-8DDF-A659D11DCC61}">
      <dgm:prSet custT="1"/>
      <dgm:spPr/>
      <dgm:t>
        <a:bodyPr/>
        <a:lstStyle/>
        <a:p>
          <a:endParaRPr lang="en-IN" sz="2000">
            <a:solidFill>
              <a:schemeClr val="accent6">
                <a:lumMod val="50000"/>
              </a:schemeClr>
            </a:solidFill>
          </a:endParaRPr>
        </a:p>
      </dgm:t>
    </dgm:pt>
    <dgm:pt modelId="{20D1EEC1-C5A5-4759-97C8-713600656B7D}">
      <dgm:prSet custT="1"/>
      <dgm:spPr/>
      <dgm:t>
        <a:bodyPr/>
        <a:lstStyle/>
        <a:p>
          <a:pPr algn="ctr"/>
          <a:r>
            <a:rPr lang="en-IN" sz="2400" dirty="0">
              <a:latin typeface="Palatino Linotype" panose="02040502050505030304" pitchFamily="18" charset="0"/>
            </a:rPr>
            <a:t>Preparing with base papers</a:t>
          </a:r>
        </a:p>
        <a:p>
          <a:pPr algn="ctr"/>
          <a:r>
            <a:rPr lang="en-IN" sz="2400" dirty="0">
              <a:latin typeface="Palatino Linotype" panose="02040502050505030304" pitchFamily="18" charset="0"/>
            </a:rPr>
            <a:t>19-05-22</a:t>
          </a:r>
        </a:p>
      </dgm:t>
    </dgm:pt>
    <dgm:pt modelId="{E4CEE103-2FF3-4A9A-BEDF-752E042D4A55}" type="parTrans" cxnId="{690EC077-77C9-4577-919E-A5F616DF2B90}">
      <dgm:prSet/>
      <dgm:spPr/>
      <dgm:t>
        <a:bodyPr/>
        <a:lstStyle/>
        <a:p>
          <a:endParaRPr lang="en-IN" sz="2000"/>
        </a:p>
      </dgm:t>
    </dgm:pt>
    <dgm:pt modelId="{DF0D115A-765A-4163-A2CA-B1454E7DB079}" type="sibTrans" cxnId="{690EC077-77C9-4577-919E-A5F616DF2B90}">
      <dgm:prSet custT="1"/>
      <dgm:spPr/>
      <dgm:t>
        <a:bodyPr/>
        <a:lstStyle/>
        <a:p>
          <a:endParaRPr lang="en-IN" sz="2000">
            <a:solidFill>
              <a:schemeClr val="accent6">
                <a:lumMod val="50000"/>
              </a:schemeClr>
            </a:solidFill>
          </a:endParaRPr>
        </a:p>
      </dgm:t>
    </dgm:pt>
    <dgm:pt modelId="{93C232C3-B69E-41FF-AF91-BCF21A149E8B}">
      <dgm:prSet custT="1"/>
      <dgm:spPr/>
      <dgm:t>
        <a:bodyPr/>
        <a:lstStyle/>
        <a:p>
          <a:pPr algn="ctr"/>
          <a:r>
            <a:rPr lang="en-IN" sz="2400" dirty="0">
              <a:latin typeface="Palatino Linotype" panose="02040502050505030304" pitchFamily="18" charset="0"/>
            </a:rPr>
            <a:t>Ordered Equipment</a:t>
          </a:r>
        </a:p>
        <a:p>
          <a:pPr algn="ctr"/>
          <a:r>
            <a:rPr lang="en-IN" sz="2400" dirty="0">
              <a:latin typeface="Palatino Linotype" panose="02040502050505030304" pitchFamily="18" charset="0"/>
            </a:rPr>
            <a:t>10-05-22</a:t>
          </a:r>
        </a:p>
      </dgm:t>
    </dgm:pt>
    <dgm:pt modelId="{6F0F05C9-538C-499B-8397-DC65CFA5CCFF}" type="parTrans" cxnId="{B7260B14-C56B-4F69-B5AC-793826446EF3}">
      <dgm:prSet/>
      <dgm:spPr/>
      <dgm:t>
        <a:bodyPr/>
        <a:lstStyle/>
        <a:p>
          <a:endParaRPr lang="en-IN" sz="2000"/>
        </a:p>
      </dgm:t>
    </dgm:pt>
    <dgm:pt modelId="{CC1D5088-7C3D-4557-8375-ADDB40C596A1}" type="sibTrans" cxnId="{B7260B14-C56B-4F69-B5AC-793826446EF3}">
      <dgm:prSet custT="1"/>
      <dgm:spPr/>
      <dgm:t>
        <a:bodyPr/>
        <a:lstStyle/>
        <a:p>
          <a:endParaRPr lang="en-IN" sz="2000">
            <a:solidFill>
              <a:schemeClr val="accent6">
                <a:lumMod val="50000"/>
              </a:schemeClr>
            </a:solidFill>
          </a:endParaRPr>
        </a:p>
      </dgm:t>
    </dgm:pt>
    <dgm:pt modelId="{F57A0E12-D865-46AA-8984-830D1BF6F6CC}">
      <dgm:prSet custT="1"/>
      <dgm:spPr/>
      <dgm:t>
        <a:bodyPr/>
        <a:lstStyle/>
        <a:p>
          <a:pPr algn="ctr"/>
          <a:r>
            <a:rPr lang="en-IN" sz="2400" dirty="0">
              <a:latin typeface="Palatino Linotype" panose="02040502050505030304" pitchFamily="18" charset="0"/>
            </a:rPr>
            <a:t>Scrum meeting 2</a:t>
          </a:r>
        </a:p>
        <a:p>
          <a:pPr algn="ctr"/>
          <a:r>
            <a:rPr lang="en-IN" sz="2400" dirty="0">
              <a:latin typeface="Palatino Linotype" panose="02040502050505030304" pitchFamily="18" charset="0"/>
            </a:rPr>
            <a:t>21-05-22</a:t>
          </a:r>
        </a:p>
      </dgm:t>
    </dgm:pt>
    <dgm:pt modelId="{A6AE2F98-2B45-4995-B3DF-D8C023F2F40E}" type="parTrans" cxnId="{489D893C-D930-4244-9737-03B6DE67D63F}">
      <dgm:prSet/>
      <dgm:spPr/>
      <dgm:t>
        <a:bodyPr/>
        <a:lstStyle/>
        <a:p>
          <a:endParaRPr lang="en-IN" sz="2000"/>
        </a:p>
      </dgm:t>
    </dgm:pt>
    <dgm:pt modelId="{184B94F4-F3E9-4607-AA97-9FCAAC2A2D82}" type="sibTrans" cxnId="{489D893C-D930-4244-9737-03B6DE67D63F}">
      <dgm:prSet custT="1"/>
      <dgm:spPr/>
      <dgm:t>
        <a:bodyPr/>
        <a:lstStyle/>
        <a:p>
          <a:endParaRPr lang="en-IN" sz="2000"/>
        </a:p>
      </dgm:t>
    </dgm:pt>
    <dgm:pt modelId="{B8B6DD1D-AA68-40D3-AA7C-943B60D9E8F2}">
      <dgm:prSet custT="1"/>
      <dgm:spPr/>
      <dgm:t>
        <a:bodyPr/>
        <a:lstStyle/>
        <a:p>
          <a:pPr algn="ctr"/>
          <a:r>
            <a:rPr lang="en-IN" sz="2400" dirty="0">
              <a:latin typeface="Palatino Linotype" panose="02040502050505030304" pitchFamily="18" charset="0"/>
            </a:rPr>
            <a:t>Detailed study on basic working</a:t>
          </a:r>
        </a:p>
        <a:p>
          <a:pPr algn="ctr"/>
          <a:r>
            <a:rPr lang="en-IN" sz="2400" dirty="0">
              <a:latin typeface="Palatino Linotype" panose="02040502050505030304" pitchFamily="18" charset="0"/>
            </a:rPr>
            <a:t>23-05-22</a:t>
          </a:r>
        </a:p>
      </dgm:t>
    </dgm:pt>
    <dgm:pt modelId="{AA97CB01-7AD2-49C1-9DE0-079868027A94}" type="parTrans" cxnId="{AFF2D8B9-1D3C-4DDF-9178-C2621656C8DA}">
      <dgm:prSet/>
      <dgm:spPr/>
      <dgm:t>
        <a:bodyPr/>
        <a:lstStyle/>
        <a:p>
          <a:endParaRPr lang="en-IN" sz="2000"/>
        </a:p>
      </dgm:t>
    </dgm:pt>
    <dgm:pt modelId="{3D267987-9DAC-4E67-93E1-1C603554C6DF}" type="sibTrans" cxnId="{AFF2D8B9-1D3C-4DDF-9178-C2621656C8DA}">
      <dgm:prSet custT="1"/>
      <dgm:spPr/>
      <dgm:t>
        <a:bodyPr/>
        <a:lstStyle/>
        <a:p>
          <a:endParaRPr lang="en-IN" sz="2000"/>
        </a:p>
      </dgm:t>
    </dgm:pt>
    <dgm:pt modelId="{892DC321-5965-4D27-814F-31344137574D}">
      <dgm:prSet custT="1"/>
      <dgm:spPr/>
      <dgm:t>
        <a:bodyPr/>
        <a:lstStyle/>
        <a:p>
          <a:pPr algn="ctr"/>
          <a:r>
            <a:rPr lang="en-IN" sz="2400" dirty="0">
              <a:latin typeface="Palatino Linotype" panose="02040502050505030304" pitchFamily="18" charset="0"/>
            </a:rPr>
            <a:t>Review Meeting 3</a:t>
          </a:r>
        </a:p>
        <a:p>
          <a:pPr algn="ctr"/>
          <a:r>
            <a:rPr lang="en-IN" sz="2400" dirty="0">
              <a:latin typeface="Palatino Linotype" panose="02040502050505030304" pitchFamily="18" charset="0"/>
            </a:rPr>
            <a:t>24-05-22</a:t>
          </a:r>
        </a:p>
      </dgm:t>
    </dgm:pt>
    <dgm:pt modelId="{5EE2C274-A9F6-4FBA-86BC-2E79FDBF805F}" type="parTrans" cxnId="{C6C4772F-9220-47A7-9B74-6598D8E3F026}">
      <dgm:prSet/>
      <dgm:spPr/>
      <dgm:t>
        <a:bodyPr/>
        <a:lstStyle/>
        <a:p>
          <a:endParaRPr lang="en-IN" sz="2000"/>
        </a:p>
      </dgm:t>
    </dgm:pt>
    <dgm:pt modelId="{D8FDAE0A-85C9-441A-95FF-EDB4D54BD710}" type="sibTrans" cxnId="{C6C4772F-9220-47A7-9B74-6598D8E3F026}">
      <dgm:prSet custT="1"/>
      <dgm:spPr/>
      <dgm:t>
        <a:bodyPr/>
        <a:lstStyle/>
        <a:p>
          <a:endParaRPr lang="en-IN" sz="2000"/>
        </a:p>
      </dgm:t>
    </dgm:pt>
    <dgm:pt modelId="{ACF67605-99CC-4080-8CB8-1226032F9B6E}">
      <dgm:prSet custT="1"/>
      <dgm:spPr/>
      <dgm:t>
        <a:bodyPr/>
        <a:lstStyle/>
        <a:p>
          <a:pPr algn="ctr"/>
          <a:r>
            <a:rPr lang="en-IN" sz="2400" dirty="0">
              <a:latin typeface="Palatino Linotype" panose="02040502050505030304" pitchFamily="18" charset="0"/>
            </a:rPr>
            <a:t>Completed detection of each module</a:t>
          </a:r>
        </a:p>
        <a:p>
          <a:pPr algn="ctr"/>
          <a:r>
            <a:rPr lang="en-IN" sz="2400" dirty="0">
              <a:latin typeface="Palatino Linotype" panose="02040502050505030304" pitchFamily="18" charset="0"/>
            </a:rPr>
            <a:t>27-05-22 </a:t>
          </a:r>
        </a:p>
      </dgm:t>
    </dgm:pt>
    <dgm:pt modelId="{A6B448CD-0B84-4C59-AD07-A0F8C0EF4188}" type="parTrans" cxnId="{CBF36EDD-2470-4E1A-90B9-F65AF79600DA}">
      <dgm:prSet/>
      <dgm:spPr/>
      <dgm:t>
        <a:bodyPr/>
        <a:lstStyle/>
        <a:p>
          <a:endParaRPr lang="en-IN" sz="2000"/>
        </a:p>
      </dgm:t>
    </dgm:pt>
    <dgm:pt modelId="{6D9BC04E-AE9E-43EE-80E7-E068C028F0CD}" type="sibTrans" cxnId="{CBF36EDD-2470-4E1A-90B9-F65AF79600DA}">
      <dgm:prSet custT="1"/>
      <dgm:spPr/>
      <dgm:t>
        <a:bodyPr/>
        <a:lstStyle/>
        <a:p>
          <a:endParaRPr lang="en-IN" sz="2000"/>
        </a:p>
      </dgm:t>
    </dgm:pt>
    <dgm:pt modelId="{9860DD32-DCF7-43E1-8F04-A04A9CA71042}">
      <dgm:prSet custT="1"/>
      <dgm:spPr/>
      <dgm:t>
        <a:bodyPr/>
        <a:lstStyle/>
        <a:p>
          <a:r>
            <a:rPr lang="en-IN" sz="2400" dirty="0">
              <a:latin typeface="Palatino Linotype" panose="02040502050505030304" pitchFamily="18" charset="0"/>
            </a:rPr>
            <a:t>Scrum Meeting 3</a:t>
          </a:r>
        </a:p>
        <a:p>
          <a:r>
            <a:rPr lang="en-IN" sz="2400" dirty="0">
              <a:latin typeface="Palatino Linotype" panose="02040502050505030304" pitchFamily="18" charset="0"/>
            </a:rPr>
            <a:t>28-05-22</a:t>
          </a:r>
        </a:p>
      </dgm:t>
    </dgm:pt>
    <dgm:pt modelId="{5C6A7F65-89B0-4CB7-9AFF-92B3C958C109}" type="parTrans" cxnId="{40FFC917-B3D6-4BAA-877C-CE72D541FDF1}">
      <dgm:prSet/>
      <dgm:spPr/>
      <dgm:t>
        <a:bodyPr/>
        <a:lstStyle/>
        <a:p>
          <a:endParaRPr lang="en-IN" sz="2000"/>
        </a:p>
      </dgm:t>
    </dgm:pt>
    <dgm:pt modelId="{9E5101AE-93C6-4094-8A35-D36D1BAA6C1D}" type="sibTrans" cxnId="{40FFC917-B3D6-4BAA-877C-CE72D541FDF1}">
      <dgm:prSet custT="1"/>
      <dgm:spPr/>
      <dgm:t>
        <a:bodyPr/>
        <a:lstStyle/>
        <a:p>
          <a:endParaRPr lang="en-IN" sz="2000"/>
        </a:p>
      </dgm:t>
    </dgm:pt>
    <dgm:pt modelId="{F3F8309F-8C1E-4A55-A69C-CE3381E1B03F}">
      <dgm:prSet custT="1"/>
      <dgm:spPr/>
      <dgm:t>
        <a:bodyPr/>
        <a:lstStyle/>
        <a:p>
          <a:r>
            <a:rPr lang="en-IN" sz="2400" dirty="0">
              <a:latin typeface="Palatino Linotype" panose="02040502050505030304" pitchFamily="18" charset="0"/>
            </a:rPr>
            <a:t>Developing the android app</a:t>
          </a:r>
        </a:p>
        <a:p>
          <a:r>
            <a:rPr lang="en-IN" sz="2400" dirty="0">
              <a:latin typeface="Palatino Linotype" panose="02040502050505030304" pitchFamily="18" charset="0"/>
            </a:rPr>
            <a:t>30-05-22</a:t>
          </a:r>
        </a:p>
      </dgm:t>
    </dgm:pt>
    <dgm:pt modelId="{1C6F1E1F-1A89-44C7-BA79-41FBE4343644}" type="parTrans" cxnId="{8292B3EB-177D-4646-A912-8FC6BCFDDD3A}">
      <dgm:prSet/>
      <dgm:spPr/>
      <dgm:t>
        <a:bodyPr/>
        <a:lstStyle/>
        <a:p>
          <a:endParaRPr lang="en-IN" sz="2000"/>
        </a:p>
      </dgm:t>
    </dgm:pt>
    <dgm:pt modelId="{A2F5F81B-C92C-451B-988E-F448D36D389D}" type="sibTrans" cxnId="{8292B3EB-177D-4646-A912-8FC6BCFDDD3A}">
      <dgm:prSet custT="1"/>
      <dgm:spPr/>
      <dgm:t>
        <a:bodyPr/>
        <a:lstStyle/>
        <a:p>
          <a:endParaRPr lang="en-IN" sz="2000"/>
        </a:p>
      </dgm:t>
    </dgm:pt>
    <dgm:pt modelId="{2C88BD41-2ADB-4E58-8611-3078B5ED8867}">
      <dgm:prSet custT="1"/>
      <dgm:spPr/>
      <dgm:t>
        <a:bodyPr/>
        <a:lstStyle/>
        <a:p>
          <a:r>
            <a:rPr lang="en-IN" sz="2400" dirty="0">
              <a:latin typeface="Palatino Linotype" panose="02040502050505030304" pitchFamily="18" charset="0"/>
            </a:rPr>
            <a:t>Scrum Meeting 4</a:t>
          </a:r>
        </a:p>
        <a:p>
          <a:r>
            <a:rPr lang="en-IN" sz="2400" dirty="0">
              <a:latin typeface="Palatino Linotype" panose="02040502050505030304" pitchFamily="18" charset="0"/>
            </a:rPr>
            <a:t>04-06-22</a:t>
          </a:r>
        </a:p>
      </dgm:t>
    </dgm:pt>
    <dgm:pt modelId="{AE8A05E4-E418-4140-8DF8-C3C7F6797ED9}" type="parTrans" cxnId="{1241907D-4882-4A0B-AD8A-E9BFF498DB6B}">
      <dgm:prSet/>
      <dgm:spPr/>
      <dgm:t>
        <a:bodyPr/>
        <a:lstStyle/>
        <a:p>
          <a:endParaRPr lang="en-IN" sz="2000"/>
        </a:p>
      </dgm:t>
    </dgm:pt>
    <dgm:pt modelId="{D6C8FE44-1886-4175-B042-F9251ABB9ED5}" type="sibTrans" cxnId="{1241907D-4882-4A0B-AD8A-E9BFF498DB6B}">
      <dgm:prSet custT="1"/>
      <dgm:spPr/>
      <dgm:t>
        <a:bodyPr/>
        <a:lstStyle/>
        <a:p>
          <a:endParaRPr lang="en-IN" sz="2000"/>
        </a:p>
      </dgm:t>
    </dgm:pt>
    <dgm:pt modelId="{D702FC3D-9670-4689-B301-9506A8A167ED}">
      <dgm:prSet custT="1"/>
      <dgm:spPr/>
      <dgm:t>
        <a:bodyPr/>
        <a:lstStyle/>
        <a:p>
          <a:r>
            <a:rPr lang="en-IN" sz="2400" dirty="0">
              <a:latin typeface="Palatino Linotype" panose="02040502050505030304" pitchFamily="18" charset="0"/>
            </a:rPr>
            <a:t>Integrating the components</a:t>
          </a:r>
        </a:p>
        <a:p>
          <a:r>
            <a:rPr lang="en-IN" sz="2400" dirty="0">
              <a:latin typeface="Palatino Linotype" panose="02040502050505030304" pitchFamily="18" charset="0"/>
            </a:rPr>
            <a:t>08-06-22</a:t>
          </a:r>
        </a:p>
      </dgm:t>
    </dgm:pt>
    <dgm:pt modelId="{E6C27E0A-D786-484D-8987-00EE5C1B2F48}" type="parTrans" cxnId="{1A1DF5A2-98B4-4E29-B0AF-F5B922ADFB3B}">
      <dgm:prSet/>
      <dgm:spPr/>
      <dgm:t>
        <a:bodyPr/>
        <a:lstStyle/>
        <a:p>
          <a:endParaRPr lang="en-IN" sz="2000"/>
        </a:p>
      </dgm:t>
    </dgm:pt>
    <dgm:pt modelId="{DB29E237-5D92-4F07-AA5F-477E22CAB03C}" type="sibTrans" cxnId="{1A1DF5A2-98B4-4E29-B0AF-F5B922ADFB3B}">
      <dgm:prSet custT="1"/>
      <dgm:spPr/>
      <dgm:t>
        <a:bodyPr/>
        <a:lstStyle/>
        <a:p>
          <a:endParaRPr lang="en-IN" sz="2000"/>
        </a:p>
      </dgm:t>
    </dgm:pt>
    <dgm:pt modelId="{49D34DE7-DAAF-4C82-86BD-F621216BA6A1}">
      <dgm:prSet custT="1"/>
      <dgm:spPr/>
      <dgm:t>
        <a:bodyPr/>
        <a:lstStyle/>
        <a:p>
          <a:endParaRPr lang="en-IN" sz="2400" dirty="0">
            <a:latin typeface="Palatino Linotype" panose="02040502050505030304" pitchFamily="18" charset="0"/>
          </a:endParaRPr>
        </a:p>
        <a:p>
          <a:r>
            <a:rPr lang="en-IN" sz="2400" dirty="0">
              <a:latin typeface="Palatino Linotype" panose="02040502050505030304" pitchFamily="18" charset="0"/>
            </a:rPr>
            <a:t>Scrum Meeting 5</a:t>
          </a:r>
        </a:p>
        <a:p>
          <a:r>
            <a:rPr lang="en-IN" sz="2400" dirty="0">
              <a:latin typeface="Palatino Linotype" panose="02040502050505030304" pitchFamily="18" charset="0"/>
            </a:rPr>
            <a:t>11-06-22</a:t>
          </a:r>
        </a:p>
        <a:p>
          <a:endParaRPr lang="en-IN" sz="2400" dirty="0">
            <a:latin typeface="Palatino Linotype" panose="02040502050505030304" pitchFamily="18" charset="0"/>
          </a:endParaRPr>
        </a:p>
      </dgm:t>
    </dgm:pt>
    <dgm:pt modelId="{1382876A-6BCF-41FC-A90C-4C6E079552CF}" type="parTrans" cxnId="{763F20C9-FCF2-4E3E-9466-39E4005ACAD1}">
      <dgm:prSet/>
      <dgm:spPr/>
      <dgm:t>
        <a:bodyPr/>
        <a:lstStyle/>
        <a:p>
          <a:endParaRPr lang="en-IN" sz="2000"/>
        </a:p>
      </dgm:t>
    </dgm:pt>
    <dgm:pt modelId="{21AB6F02-3BAB-4CCB-9CBA-375C785E0924}" type="sibTrans" cxnId="{763F20C9-FCF2-4E3E-9466-39E4005ACAD1}">
      <dgm:prSet custT="1"/>
      <dgm:spPr/>
      <dgm:t>
        <a:bodyPr/>
        <a:lstStyle/>
        <a:p>
          <a:endParaRPr lang="en-IN" sz="2000"/>
        </a:p>
      </dgm:t>
    </dgm:pt>
    <dgm:pt modelId="{FBB06DC2-8874-4DDE-921E-2AFB7AF025F4}">
      <dgm:prSet custT="1"/>
      <dgm:spPr/>
      <dgm:t>
        <a:bodyPr/>
        <a:lstStyle/>
        <a:p>
          <a:r>
            <a:rPr lang="en-IN" sz="2400" dirty="0">
              <a:latin typeface="Palatino Linotype" panose="02040502050505030304" pitchFamily="18" charset="0"/>
            </a:rPr>
            <a:t>Developed the complete layout 13-06-22</a:t>
          </a:r>
        </a:p>
        <a:p>
          <a:endParaRPr lang="en-IN" sz="2400" dirty="0">
            <a:latin typeface="Palatino Linotype" panose="02040502050505030304" pitchFamily="18" charset="0"/>
          </a:endParaRPr>
        </a:p>
      </dgm:t>
    </dgm:pt>
    <dgm:pt modelId="{3C728176-E913-4ECE-83A3-8F09E81AFBBB}" type="parTrans" cxnId="{059D4C80-4C5D-4E94-9E14-47468EB73B4D}">
      <dgm:prSet/>
      <dgm:spPr/>
      <dgm:t>
        <a:bodyPr/>
        <a:lstStyle/>
        <a:p>
          <a:endParaRPr lang="en-IN" sz="2000"/>
        </a:p>
      </dgm:t>
    </dgm:pt>
    <dgm:pt modelId="{97218772-550B-4650-A326-F53DD31BF2C1}" type="sibTrans" cxnId="{059D4C80-4C5D-4E94-9E14-47468EB73B4D}">
      <dgm:prSet/>
      <dgm:spPr/>
      <dgm:t>
        <a:bodyPr/>
        <a:lstStyle/>
        <a:p>
          <a:endParaRPr lang="en-IN" sz="2000"/>
        </a:p>
      </dgm:t>
    </dgm:pt>
    <dgm:pt modelId="{BCB8F0E3-A8F5-4903-8964-76EED3B1A70D}">
      <dgm:prSet custT="1"/>
      <dgm:spPr/>
      <dgm:t>
        <a:bodyPr/>
        <a:lstStyle/>
        <a:p>
          <a:r>
            <a:rPr lang="en-I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Scrum meeting 6</a:t>
          </a:r>
        </a:p>
        <a:p>
          <a:r>
            <a:rPr lang="en-I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18-06-22</a:t>
          </a:r>
        </a:p>
      </dgm:t>
    </dgm:pt>
    <dgm:pt modelId="{80195C57-CE1D-4090-B901-310CBA7A5B7E}" type="parTrans" cxnId="{1CDA2EC6-FF15-4814-9E9E-B1A698577A43}">
      <dgm:prSet/>
      <dgm:spPr/>
      <dgm:t>
        <a:bodyPr/>
        <a:lstStyle/>
        <a:p>
          <a:endParaRPr lang="en-IN"/>
        </a:p>
      </dgm:t>
    </dgm:pt>
    <dgm:pt modelId="{4E25B8BD-29C7-44D2-94EB-66AA733B2E66}" type="sibTrans" cxnId="{1CDA2EC6-FF15-4814-9E9E-B1A698577A43}">
      <dgm:prSet/>
      <dgm:spPr/>
      <dgm:t>
        <a:bodyPr/>
        <a:lstStyle/>
        <a:p>
          <a:endParaRPr lang="en-IN"/>
        </a:p>
      </dgm:t>
    </dgm:pt>
    <dgm:pt modelId="{92FC4761-11A0-498F-A4D1-535F339D2EE1}">
      <dgm:prSet custT="1"/>
      <dgm:spPr/>
      <dgm:t>
        <a:bodyPr/>
        <a:lstStyle/>
        <a:p>
          <a:r>
            <a:rPr lang="en-I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Project Review Meeting 1</a:t>
          </a:r>
        </a:p>
        <a:p>
          <a:r>
            <a:rPr lang="en-I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15-06-22</a:t>
          </a:r>
        </a:p>
      </dgm:t>
    </dgm:pt>
    <dgm:pt modelId="{E95793CA-50C4-4463-B453-A467CC2F7325}" type="parTrans" cxnId="{3CEBB2EF-E359-40E1-A22D-9B15A09A7C78}">
      <dgm:prSet/>
      <dgm:spPr/>
      <dgm:t>
        <a:bodyPr/>
        <a:lstStyle/>
        <a:p>
          <a:endParaRPr lang="en-IN"/>
        </a:p>
      </dgm:t>
    </dgm:pt>
    <dgm:pt modelId="{7A41B6BC-AF09-490E-A007-C107D983E183}" type="sibTrans" cxnId="{3CEBB2EF-E359-40E1-A22D-9B15A09A7C78}">
      <dgm:prSet/>
      <dgm:spPr/>
      <dgm:t>
        <a:bodyPr/>
        <a:lstStyle/>
        <a:p>
          <a:endParaRPr lang="en-IN"/>
        </a:p>
      </dgm:t>
    </dgm:pt>
    <dgm:pt modelId="{62EA30D4-2C70-4BC7-A9F4-732181A23507}">
      <dgm:prSet custT="1"/>
      <dgm:spPr/>
      <dgm:t>
        <a:bodyPr/>
        <a:lstStyle/>
        <a:p>
          <a:r>
            <a:rPr lang="en-I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Scrum meeting 7 </a:t>
          </a:r>
        </a:p>
        <a:p>
          <a:r>
            <a:rPr lang="en-I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18-06-22</a:t>
          </a:r>
        </a:p>
      </dgm:t>
    </dgm:pt>
    <dgm:pt modelId="{0496B64E-84F7-4776-ABC3-26B66C512F22}" type="parTrans" cxnId="{F47690D7-A0F4-4137-BA0B-1A8C743473AF}">
      <dgm:prSet/>
      <dgm:spPr/>
      <dgm:t>
        <a:bodyPr/>
        <a:lstStyle/>
        <a:p>
          <a:endParaRPr lang="en-IN"/>
        </a:p>
      </dgm:t>
    </dgm:pt>
    <dgm:pt modelId="{E74680A1-3855-45D1-9EAB-6CEF036E76D0}" type="sibTrans" cxnId="{F47690D7-A0F4-4137-BA0B-1A8C743473AF}">
      <dgm:prSet/>
      <dgm:spPr/>
      <dgm:t>
        <a:bodyPr/>
        <a:lstStyle/>
        <a:p>
          <a:endParaRPr lang="en-IN"/>
        </a:p>
      </dgm:t>
    </dgm:pt>
    <dgm:pt modelId="{58E6F2C4-63A7-42FC-B175-90E9D9F5FF58}">
      <dgm:prSet custT="1"/>
      <dgm:spPr/>
      <dgm:t>
        <a:bodyPr/>
        <a:lstStyle/>
        <a:p>
          <a:r>
            <a:rPr lang="en-I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Aligned the components</a:t>
          </a:r>
        </a:p>
        <a:p>
          <a:r>
            <a:rPr lang="en-I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24-06-22</a:t>
          </a:r>
        </a:p>
        <a:p>
          <a:endParaRPr lang="en-I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A27B949-B896-4702-95E3-CEC738ED22B0}" type="parTrans" cxnId="{8099C1F9-233B-4459-A9CA-B77E63E41B83}">
      <dgm:prSet/>
      <dgm:spPr/>
      <dgm:t>
        <a:bodyPr/>
        <a:lstStyle/>
        <a:p>
          <a:endParaRPr lang="en-IN"/>
        </a:p>
      </dgm:t>
    </dgm:pt>
    <dgm:pt modelId="{B7929300-5F93-41CD-B72E-D29F13942AE2}" type="sibTrans" cxnId="{8099C1F9-233B-4459-A9CA-B77E63E41B83}">
      <dgm:prSet/>
      <dgm:spPr/>
      <dgm:t>
        <a:bodyPr/>
        <a:lstStyle/>
        <a:p>
          <a:endParaRPr lang="en-IN"/>
        </a:p>
      </dgm:t>
    </dgm:pt>
    <dgm:pt modelId="{E4D5062A-E534-4251-8F79-E2FC64031559}">
      <dgm:prSet custT="1"/>
      <dgm:spPr/>
      <dgm:t>
        <a:bodyPr/>
        <a:lstStyle/>
        <a:p>
          <a:r>
            <a:rPr lang="en-I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Scrum Meeting 87</a:t>
          </a:r>
        </a:p>
        <a:p>
          <a:r>
            <a:rPr lang="en-I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28-06-22</a:t>
          </a:r>
        </a:p>
      </dgm:t>
    </dgm:pt>
    <dgm:pt modelId="{D1ED6FD3-82CD-44BD-AE0A-9890E1107F74}" type="parTrans" cxnId="{968E19AE-694E-4A5F-9E24-39390BC5D24A}">
      <dgm:prSet/>
      <dgm:spPr/>
      <dgm:t>
        <a:bodyPr/>
        <a:lstStyle/>
        <a:p>
          <a:endParaRPr lang="en-IN"/>
        </a:p>
      </dgm:t>
    </dgm:pt>
    <dgm:pt modelId="{93E0273A-00F8-4525-B590-A390EF95BB76}" type="sibTrans" cxnId="{968E19AE-694E-4A5F-9E24-39390BC5D24A}">
      <dgm:prSet/>
      <dgm:spPr/>
      <dgm:t>
        <a:bodyPr/>
        <a:lstStyle/>
        <a:p>
          <a:endParaRPr lang="en-IN"/>
        </a:p>
      </dgm:t>
    </dgm:pt>
    <dgm:pt modelId="{9CE42AA1-7ABC-4C8B-B668-EA5ED7EEE65B}">
      <dgm:prSet custT="1"/>
      <dgm:spPr/>
      <dgm:t>
        <a:bodyPr/>
        <a:lstStyle/>
        <a:p>
          <a:r>
            <a:rPr lang="en-IN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Successfully Connected Android app and </a:t>
          </a:r>
          <a:r>
            <a:rPr lang="en-IN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Iot</a:t>
          </a:r>
          <a:r>
            <a:rPr lang="en-IN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device</a:t>
          </a:r>
        </a:p>
        <a:p>
          <a:r>
            <a:rPr lang="en-IN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01-07-22</a:t>
          </a:r>
        </a:p>
      </dgm:t>
    </dgm:pt>
    <dgm:pt modelId="{8C218F48-97B4-4195-9EBA-D185B00DEDF1}" type="parTrans" cxnId="{F87910BB-B255-4A4E-91A3-6C75C932A235}">
      <dgm:prSet/>
      <dgm:spPr/>
      <dgm:t>
        <a:bodyPr/>
        <a:lstStyle/>
        <a:p>
          <a:endParaRPr lang="en-IN"/>
        </a:p>
      </dgm:t>
    </dgm:pt>
    <dgm:pt modelId="{CF936808-44D6-4FE6-8CE3-C7E926795EB0}" type="sibTrans" cxnId="{F87910BB-B255-4A4E-91A3-6C75C932A235}">
      <dgm:prSet/>
      <dgm:spPr/>
      <dgm:t>
        <a:bodyPr/>
        <a:lstStyle/>
        <a:p>
          <a:endParaRPr lang="en-IN"/>
        </a:p>
      </dgm:t>
    </dgm:pt>
    <dgm:pt modelId="{903C4F4F-2CFC-4CAC-ADDE-07878DE7DA05}">
      <dgm:prSet custT="1"/>
      <dgm:spPr/>
      <dgm:t>
        <a:bodyPr/>
        <a:lstStyle/>
        <a:p>
          <a:r>
            <a:rPr lang="en-I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Scrum Meeting 9</a:t>
          </a:r>
        </a:p>
        <a:p>
          <a:r>
            <a:rPr lang="en-I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02-07-22</a:t>
          </a:r>
        </a:p>
      </dgm:t>
    </dgm:pt>
    <dgm:pt modelId="{80A4C731-7129-4F2C-B344-C311F73D869E}" type="parTrans" cxnId="{51E09686-5CCF-49A0-94B6-E6144A9CCFD3}">
      <dgm:prSet/>
      <dgm:spPr/>
      <dgm:t>
        <a:bodyPr/>
        <a:lstStyle/>
        <a:p>
          <a:endParaRPr lang="en-IN"/>
        </a:p>
      </dgm:t>
    </dgm:pt>
    <dgm:pt modelId="{E9CA4E90-8AC4-4D21-B238-BE652C32EC3D}" type="sibTrans" cxnId="{51E09686-5CCF-49A0-94B6-E6144A9CCFD3}">
      <dgm:prSet/>
      <dgm:spPr/>
      <dgm:t>
        <a:bodyPr/>
        <a:lstStyle/>
        <a:p>
          <a:endParaRPr lang="en-IN"/>
        </a:p>
      </dgm:t>
    </dgm:pt>
    <dgm:pt modelId="{2872F0AB-9B33-4E78-AD51-E5B2CFAB9394}" type="pres">
      <dgm:prSet presAssocID="{92EAE107-621B-44CE-BE24-D11F9E0933FC}" presName="diagram" presStyleCnt="0">
        <dgm:presLayoutVars>
          <dgm:dir/>
          <dgm:resizeHandles val="exact"/>
        </dgm:presLayoutVars>
      </dgm:prSet>
      <dgm:spPr/>
    </dgm:pt>
    <dgm:pt modelId="{2018AB4F-4060-4DE3-AD64-A27BB1756544}" type="pres">
      <dgm:prSet presAssocID="{1EAB85B6-287D-4FA0-8657-D9140C9B7AB7}" presName="node" presStyleLbl="node1" presStyleIdx="0" presStyleCnt="24">
        <dgm:presLayoutVars>
          <dgm:bulletEnabled val="1"/>
        </dgm:presLayoutVars>
      </dgm:prSet>
      <dgm:spPr/>
    </dgm:pt>
    <dgm:pt modelId="{505315FC-1C01-42E0-880B-3996E0DA849B}" type="pres">
      <dgm:prSet presAssocID="{A01CCD83-82D9-46F7-B434-FF2C25BD52CE}" presName="sibTrans" presStyleLbl="sibTrans2D1" presStyleIdx="0" presStyleCnt="23"/>
      <dgm:spPr/>
    </dgm:pt>
    <dgm:pt modelId="{0EEE1687-A1A8-4C31-B6F1-EB9DBD6F16F3}" type="pres">
      <dgm:prSet presAssocID="{A01CCD83-82D9-46F7-B434-FF2C25BD52CE}" presName="connectorText" presStyleLbl="sibTrans2D1" presStyleIdx="0" presStyleCnt="23"/>
      <dgm:spPr/>
    </dgm:pt>
    <dgm:pt modelId="{2CFE7F7B-05B4-45AD-8B4D-CB06FD774D9A}" type="pres">
      <dgm:prSet presAssocID="{7779CF70-019D-4504-85EE-B9ADEAC51505}" presName="node" presStyleLbl="node1" presStyleIdx="1" presStyleCnt="24">
        <dgm:presLayoutVars>
          <dgm:bulletEnabled val="1"/>
        </dgm:presLayoutVars>
      </dgm:prSet>
      <dgm:spPr/>
    </dgm:pt>
    <dgm:pt modelId="{F5FEFDC4-7680-4F1E-B86A-7881C0555626}" type="pres">
      <dgm:prSet presAssocID="{E3BAEAA5-95C4-4910-809D-93DCF8BEB2C5}" presName="sibTrans" presStyleLbl="sibTrans2D1" presStyleIdx="1" presStyleCnt="23"/>
      <dgm:spPr/>
    </dgm:pt>
    <dgm:pt modelId="{F9EB13A1-1B74-4783-B316-7CA1F18C2A8E}" type="pres">
      <dgm:prSet presAssocID="{E3BAEAA5-95C4-4910-809D-93DCF8BEB2C5}" presName="connectorText" presStyleLbl="sibTrans2D1" presStyleIdx="1" presStyleCnt="23"/>
      <dgm:spPr/>
    </dgm:pt>
    <dgm:pt modelId="{89D72074-8A79-48D9-BCFF-39224A5ED9D4}" type="pres">
      <dgm:prSet presAssocID="{CF593821-0AE4-4817-B411-B467676EA20E}" presName="node" presStyleLbl="node1" presStyleIdx="2" presStyleCnt="24">
        <dgm:presLayoutVars>
          <dgm:bulletEnabled val="1"/>
        </dgm:presLayoutVars>
      </dgm:prSet>
      <dgm:spPr/>
    </dgm:pt>
    <dgm:pt modelId="{6B7159A7-69A0-4FDA-A78B-509CECF8D8F4}" type="pres">
      <dgm:prSet presAssocID="{8624E177-BCED-4861-A5B3-599437D8D6DE}" presName="sibTrans" presStyleLbl="sibTrans2D1" presStyleIdx="2" presStyleCnt="23"/>
      <dgm:spPr/>
    </dgm:pt>
    <dgm:pt modelId="{2C51407F-5FC9-4AEB-89BF-651C5E2589C8}" type="pres">
      <dgm:prSet presAssocID="{8624E177-BCED-4861-A5B3-599437D8D6DE}" presName="connectorText" presStyleLbl="sibTrans2D1" presStyleIdx="2" presStyleCnt="23"/>
      <dgm:spPr/>
    </dgm:pt>
    <dgm:pt modelId="{EE3774C1-2400-44F2-B22C-78322F237598}" type="pres">
      <dgm:prSet presAssocID="{33BF735C-F334-4C6A-ABD7-F1CBA77A77D4}" presName="node" presStyleLbl="node1" presStyleIdx="3" presStyleCnt="24">
        <dgm:presLayoutVars>
          <dgm:bulletEnabled val="1"/>
        </dgm:presLayoutVars>
      </dgm:prSet>
      <dgm:spPr/>
    </dgm:pt>
    <dgm:pt modelId="{F12563C2-0A7D-4C12-AB08-3F80B3C0E002}" type="pres">
      <dgm:prSet presAssocID="{E8370036-0386-4BC8-8CB4-EA4FA77CE573}" presName="sibTrans" presStyleLbl="sibTrans2D1" presStyleIdx="3" presStyleCnt="23"/>
      <dgm:spPr/>
    </dgm:pt>
    <dgm:pt modelId="{F537239D-3755-4648-AD93-BFDDABC84FA1}" type="pres">
      <dgm:prSet presAssocID="{E8370036-0386-4BC8-8CB4-EA4FA77CE573}" presName="connectorText" presStyleLbl="sibTrans2D1" presStyleIdx="3" presStyleCnt="23"/>
      <dgm:spPr/>
    </dgm:pt>
    <dgm:pt modelId="{8EEA6864-3751-43B8-91B4-57641CDACF35}" type="pres">
      <dgm:prSet presAssocID="{93C232C3-B69E-41FF-AF91-BCF21A149E8B}" presName="node" presStyleLbl="node1" presStyleIdx="4" presStyleCnt="24">
        <dgm:presLayoutVars>
          <dgm:bulletEnabled val="1"/>
        </dgm:presLayoutVars>
      </dgm:prSet>
      <dgm:spPr/>
    </dgm:pt>
    <dgm:pt modelId="{5B1528C1-DB76-4BA2-930F-661BF6DBEA5E}" type="pres">
      <dgm:prSet presAssocID="{CC1D5088-7C3D-4557-8375-ADDB40C596A1}" presName="sibTrans" presStyleLbl="sibTrans2D1" presStyleIdx="4" presStyleCnt="23"/>
      <dgm:spPr/>
    </dgm:pt>
    <dgm:pt modelId="{F0255B7B-70DB-4863-B06A-9995610CE395}" type="pres">
      <dgm:prSet presAssocID="{CC1D5088-7C3D-4557-8375-ADDB40C596A1}" presName="connectorText" presStyleLbl="sibTrans2D1" presStyleIdx="4" presStyleCnt="23"/>
      <dgm:spPr/>
    </dgm:pt>
    <dgm:pt modelId="{F2480BFA-1BB0-4CEE-BDCC-5762F2CFB1C0}" type="pres">
      <dgm:prSet presAssocID="{852BB8C7-A3A0-4C79-9E79-638F926E7C27}" presName="node" presStyleLbl="node1" presStyleIdx="5" presStyleCnt="24">
        <dgm:presLayoutVars>
          <dgm:bulletEnabled val="1"/>
        </dgm:presLayoutVars>
      </dgm:prSet>
      <dgm:spPr/>
    </dgm:pt>
    <dgm:pt modelId="{2DC9400E-A89D-429D-8CA3-234BDFE453E5}" type="pres">
      <dgm:prSet presAssocID="{46DC0985-F1E9-4A7F-8280-0F145214E133}" presName="sibTrans" presStyleLbl="sibTrans2D1" presStyleIdx="5" presStyleCnt="23"/>
      <dgm:spPr/>
    </dgm:pt>
    <dgm:pt modelId="{77746680-6A90-4042-94B3-3386E2D148DE}" type="pres">
      <dgm:prSet presAssocID="{46DC0985-F1E9-4A7F-8280-0F145214E133}" presName="connectorText" presStyleLbl="sibTrans2D1" presStyleIdx="5" presStyleCnt="23"/>
      <dgm:spPr/>
    </dgm:pt>
    <dgm:pt modelId="{F4A3E253-8E15-4C81-A52F-3676DD0E08A4}" type="pres">
      <dgm:prSet presAssocID="{20D1EEC1-C5A5-4759-97C8-713600656B7D}" presName="node" presStyleLbl="node1" presStyleIdx="6" presStyleCnt="24" custScaleY="136729">
        <dgm:presLayoutVars>
          <dgm:bulletEnabled val="1"/>
        </dgm:presLayoutVars>
      </dgm:prSet>
      <dgm:spPr/>
    </dgm:pt>
    <dgm:pt modelId="{241CA12F-7DAA-4B3E-8F8C-AEBA6C3D5404}" type="pres">
      <dgm:prSet presAssocID="{DF0D115A-765A-4163-A2CA-B1454E7DB079}" presName="sibTrans" presStyleLbl="sibTrans2D1" presStyleIdx="6" presStyleCnt="23"/>
      <dgm:spPr/>
    </dgm:pt>
    <dgm:pt modelId="{093A55AD-5133-4911-A71E-7AA1232CCE8B}" type="pres">
      <dgm:prSet presAssocID="{DF0D115A-765A-4163-A2CA-B1454E7DB079}" presName="connectorText" presStyleLbl="sibTrans2D1" presStyleIdx="6" presStyleCnt="23"/>
      <dgm:spPr/>
    </dgm:pt>
    <dgm:pt modelId="{65406F54-7636-4F11-A0BF-82F5AD1BAF88}" type="pres">
      <dgm:prSet presAssocID="{F57A0E12-D865-46AA-8984-830D1BF6F6CC}" presName="node" presStyleLbl="node1" presStyleIdx="7" presStyleCnt="24">
        <dgm:presLayoutVars>
          <dgm:bulletEnabled val="1"/>
        </dgm:presLayoutVars>
      </dgm:prSet>
      <dgm:spPr/>
    </dgm:pt>
    <dgm:pt modelId="{DDC2C065-CFDB-48F6-9A28-7FC3C7EA2E52}" type="pres">
      <dgm:prSet presAssocID="{184B94F4-F3E9-4607-AA97-9FCAAC2A2D82}" presName="sibTrans" presStyleLbl="sibTrans2D1" presStyleIdx="7" presStyleCnt="23"/>
      <dgm:spPr/>
    </dgm:pt>
    <dgm:pt modelId="{3D22EC68-370A-4712-AFF9-6960F81078A6}" type="pres">
      <dgm:prSet presAssocID="{184B94F4-F3E9-4607-AA97-9FCAAC2A2D82}" presName="connectorText" presStyleLbl="sibTrans2D1" presStyleIdx="7" presStyleCnt="23"/>
      <dgm:spPr/>
    </dgm:pt>
    <dgm:pt modelId="{9326906D-0068-4924-80A8-4D6FCB9CE513}" type="pres">
      <dgm:prSet presAssocID="{B8B6DD1D-AA68-40D3-AA7C-943B60D9E8F2}" presName="node" presStyleLbl="node1" presStyleIdx="8" presStyleCnt="24" custScaleX="104389" custScaleY="117487">
        <dgm:presLayoutVars>
          <dgm:bulletEnabled val="1"/>
        </dgm:presLayoutVars>
      </dgm:prSet>
      <dgm:spPr/>
    </dgm:pt>
    <dgm:pt modelId="{95C2801E-0165-458B-B60E-182B5AD3ED64}" type="pres">
      <dgm:prSet presAssocID="{3D267987-9DAC-4E67-93E1-1C603554C6DF}" presName="sibTrans" presStyleLbl="sibTrans2D1" presStyleIdx="8" presStyleCnt="23"/>
      <dgm:spPr/>
    </dgm:pt>
    <dgm:pt modelId="{FD60517B-C034-4FA3-8249-D67290F161D2}" type="pres">
      <dgm:prSet presAssocID="{3D267987-9DAC-4E67-93E1-1C603554C6DF}" presName="connectorText" presStyleLbl="sibTrans2D1" presStyleIdx="8" presStyleCnt="23"/>
      <dgm:spPr/>
    </dgm:pt>
    <dgm:pt modelId="{C7F29C22-B3C4-433D-B439-1B596AFF853C}" type="pres">
      <dgm:prSet presAssocID="{892DC321-5965-4D27-814F-31344137574D}" presName="node" presStyleLbl="node1" presStyleIdx="9" presStyleCnt="24">
        <dgm:presLayoutVars>
          <dgm:bulletEnabled val="1"/>
        </dgm:presLayoutVars>
      </dgm:prSet>
      <dgm:spPr/>
    </dgm:pt>
    <dgm:pt modelId="{47A875DC-C7F4-4317-BCDD-D79A82C4B57F}" type="pres">
      <dgm:prSet presAssocID="{D8FDAE0A-85C9-441A-95FF-EDB4D54BD710}" presName="sibTrans" presStyleLbl="sibTrans2D1" presStyleIdx="9" presStyleCnt="23"/>
      <dgm:spPr/>
    </dgm:pt>
    <dgm:pt modelId="{CF376773-4C55-4D92-8CB2-6530E1205F8E}" type="pres">
      <dgm:prSet presAssocID="{D8FDAE0A-85C9-441A-95FF-EDB4D54BD710}" presName="connectorText" presStyleLbl="sibTrans2D1" presStyleIdx="9" presStyleCnt="23"/>
      <dgm:spPr/>
    </dgm:pt>
    <dgm:pt modelId="{AB83FC2C-C22C-49D2-88A8-1B3EE1641356}" type="pres">
      <dgm:prSet presAssocID="{ACF67605-99CC-4080-8CB8-1226032F9B6E}" presName="node" presStyleLbl="node1" presStyleIdx="10" presStyleCnt="24" custScaleY="131102">
        <dgm:presLayoutVars>
          <dgm:bulletEnabled val="1"/>
        </dgm:presLayoutVars>
      </dgm:prSet>
      <dgm:spPr/>
    </dgm:pt>
    <dgm:pt modelId="{C2770733-1211-43FF-AB9D-BA6D69A32E66}" type="pres">
      <dgm:prSet presAssocID="{6D9BC04E-AE9E-43EE-80E7-E068C028F0CD}" presName="sibTrans" presStyleLbl="sibTrans2D1" presStyleIdx="10" presStyleCnt="23"/>
      <dgm:spPr/>
    </dgm:pt>
    <dgm:pt modelId="{E11CCDD0-5AD0-4BDC-9622-F7BE7AB1B234}" type="pres">
      <dgm:prSet presAssocID="{6D9BC04E-AE9E-43EE-80E7-E068C028F0CD}" presName="connectorText" presStyleLbl="sibTrans2D1" presStyleIdx="10" presStyleCnt="23"/>
      <dgm:spPr/>
    </dgm:pt>
    <dgm:pt modelId="{F133481A-DBD8-43CD-8202-82E4160353A3}" type="pres">
      <dgm:prSet presAssocID="{9860DD32-DCF7-43E1-8F04-A04A9CA71042}" presName="node" presStyleLbl="node1" presStyleIdx="11" presStyleCnt="24">
        <dgm:presLayoutVars>
          <dgm:bulletEnabled val="1"/>
        </dgm:presLayoutVars>
      </dgm:prSet>
      <dgm:spPr/>
    </dgm:pt>
    <dgm:pt modelId="{6DB7D032-8D78-4F6C-BC60-4464805661B0}" type="pres">
      <dgm:prSet presAssocID="{9E5101AE-93C6-4094-8A35-D36D1BAA6C1D}" presName="sibTrans" presStyleLbl="sibTrans2D1" presStyleIdx="11" presStyleCnt="23"/>
      <dgm:spPr/>
    </dgm:pt>
    <dgm:pt modelId="{53BF7490-B123-45E7-99F5-2F5AB44D9F0F}" type="pres">
      <dgm:prSet presAssocID="{9E5101AE-93C6-4094-8A35-D36D1BAA6C1D}" presName="connectorText" presStyleLbl="sibTrans2D1" presStyleIdx="11" presStyleCnt="23"/>
      <dgm:spPr/>
    </dgm:pt>
    <dgm:pt modelId="{67AB0C25-200F-463C-A69F-746EE709670B}" type="pres">
      <dgm:prSet presAssocID="{F3F8309F-8C1E-4A55-A69C-CE3381E1B03F}" presName="node" presStyleLbl="node1" presStyleIdx="12" presStyleCnt="24" custScaleY="135380">
        <dgm:presLayoutVars>
          <dgm:bulletEnabled val="1"/>
        </dgm:presLayoutVars>
      </dgm:prSet>
      <dgm:spPr/>
    </dgm:pt>
    <dgm:pt modelId="{3BF87582-FD53-4D0F-918A-91E086FB495C}" type="pres">
      <dgm:prSet presAssocID="{A2F5F81B-C92C-451B-988E-F448D36D389D}" presName="sibTrans" presStyleLbl="sibTrans2D1" presStyleIdx="12" presStyleCnt="23"/>
      <dgm:spPr/>
    </dgm:pt>
    <dgm:pt modelId="{EAAEC1AA-F3F7-4EFD-946A-AB98702A29FB}" type="pres">
      <dgm:prSet presAssocID="{A2F5F81B-C92C-451B-988E-F448D36D389D}" presName="connectorText" presStyleLbl="sibTrans2D1" presStyleIdx="12" presStyleCnt="23"/>
      <dgm:spPr/>
    </dgm:pt>
    <dgm:pt modelId="{C0CB0D60-06D2-4A67-941F-9F9B9C92C1D9}" type="pres">
      <dgm:prSet presAssocID="{2C88BD41-2ADB-4E58-8611-3078B5ED8867}" presName="node" presStyleLbl="node1" presStyleIdx="13" presStyleCnt="24" custScaleY="124562">
        <dgm:presLayoutVars>
          <dgm:bulletEnabled val="1"/>
        </dgm:presLayoutVars>
      </dgm:prSet>
      <dgm:spPr/>
    </dgm:pt>
    <dgm:pt modelId="{B8B284FF-3F6D-4515-9A1B-8E6A3703AF17}" type="pres">
      <dgm:prSet presAssocID="{D6C8FE44-1886-4175-B042-F9251ABB9ED5}" presName="sibTrans" presStyleLbl="sibTrans2D1" presStyleIdx="13" presStyleCnt="23"/>
      <dgm:spPr/>
    </dgm:pt>
    <dgm:pt modelId="{94E55C42-7FA7-459B-B81F-C2D57C52D8E8}" type="pres">
      <dgm:prSet presAssocID="{D6C8FE44-1886-4175-B042-F9251ABB9ED5}" presName="connectorText" presStyleLbl="sibTrans2D1" presStyleIdx="13" presStyleCnt="23"/>
      <dgm:spPr/>
    </dgm:pt>
    <dgm:pt modelId="{1CFA120D-2144-49E3-86F0-57D912C9DA67}" type="pres">
      <dgm:prSet presAssocID="{D702FC3D-9670-4689-B301-9506A8A167ED}" presName="node" presStyleLbl="node1" presStyleIdx="14" presStyleCnt="24" custScaleY="124562">
        <dgm:presLayoutVars>
          <dgm:bulletEnabled val="1"/>
        </dgm:presLayoutVars>
      </dgm:prSet>
      <dgm:spPr/>
    </dgm:pt>
    <dgm:pt modelId="{CED49D82-4308-4D82-82BC-4776B57E6A9C}" type="pres">
      <dgm:prSet presAssocID="{DB29E237-5D92-4F07-AA5F-477E22CAB03C}" presName="sibTrans" presStyleLbl="sibTrans2D1" presStyleIdx="14" presStyleCnt="23"/>
      <dgm:spPr/>
    </dgm:pt>
    <dgm:pt modelId="{F3F3FBF5-88B0-4C37-BAE8-E6A725950C0F}" type="pres">
      <dgm:prSet presAssocID="{DB29E237-5D92-4F07-AA5F-477E22CAB03C}" presName="connectorText" presStyleLbl="sibTrans2D1" presStyleIdx="14" presStyleCnt="23"/>
      <dgm:spPr/>
    </dgm:pt>
    <dgm:pt modelId="{8B2A69B6-2542-496A-9BBA-DE5C7B2740B4}" type="pres">
      <dgm:prSet presAssocID="{49D34DE7-DAAF-4C82-86BD-F621216BA6A1}" presName="node" presStyleLbl="node1" presStyleIdx="15" presStyleCnt="24" custScaleX="102679" custScaleY="126157">
        <dgm:presLayoutVars>
          <dgm:bulletEnabled val="1"/>
        </dgm:presLayoutVars>
      </dgm:prSet>
      <dgm:spPr/>
    </dgm:pt>
    <dgm:pt modelId="{23E85D9B-FE8B-411B-9AB3-0B2477ACBF7C}" type="pres">
      <dgm:prSet presAssocID="{21AB6F02-3BAB-4CCB-9CBA-375C785E0924}" presName="sibTrans" presStyleLbl="sibTrans2D1" presStyleIdx="15" presStyleCnt="23"/>
      <dgm:spPr/>
    </dgm:pt>
    <dgm:pt modelId="{3F3E5CCF-3187-4C09-8D42-441B1095D7D0}" type="pres">
      <dgm:prSet presAssocID="{21AB6F02-3BAB-4CCB-9CBA-375C785E0924}" presName="connectorText" presStyleLbl="sibTrans2D1" presStyleIdx="15" presStyleCnt="23"/>
      <dgm:spPr/>
    </dgm:pt>
    <dgm:pt modelId="{0679E3C1-79DA-4889-B757-7CEF66E225BB}" type="pres">
      <dgm:prSet presAssocID="{FBB06DC2-8874-4DDE-921E-2AFB7AF025F4}" presName="node" presStyleLbl="node1" presStyleIdx="16" presStyleCnt="24" custScaleX="112244" custScaleY="123286" custLinFactNeighborX="-809" custLinFactNeighborY="11456">
        <dgm:presLayoutVars>
          <dgm:bulletEnabled val="1"/>
        </dgm:presLayoutVars>
      </dgm:prSet>
      <dgm:spPr/>
    </dgm:pt>
    <dgm:pt modelId="{D4C8F25A-A56F-46D4-92E9-51557792EF66}" type="pres">
      <dgm:prSet presAssocID="{97218772-550B-4650-A326-F53DD31BF2C1}" presName="sibTrans" presStyleLbl="sibTrans2D1" presStyleIdx="16" presStyleCnt="23"/>
      <dgm:spPr/>
    </dgm:pt>
    <dgm:pt modelId="{EDBE9261-D184-4A6F-8561-E7B0A603C9F3}" type="pres">
      <dgm:prSet presAssocID="{97218772-550B-4650-A326-F53DD31BF2C1}" presName="connectorText" presStyleLbl="sibTrans2D1" presStyleIdx="16" presStyleCnt="23"/>
      <dgm:spPr/>
    </dgm:pt>
    <dgm:pt modelId="{A2862C8D-C51E-4E1C-B6AC-AFC706B54CC6}" type="pres">
      <dgm:prSet presAssocID="{BCB8F0E3-A8F5-4903-8964-76EED3B1A70D}" presName="node" presStyleLbl="node1" presStyleIdx="17" presStyleCnt="24">
        <dgm:presLayoutVars>
          <dgm:bulletEnabled val="1"/>
        </dgm:presLayoutVars>
      </dgm:prSet>
      <dgm:spPr/>
    </dgm:pt>
    <dgm:pt modelId="{4AC76ACE-7DBA-4FC2-991E-C0E33B8CBCD1}" type="pres">
      <dgm:prSet presAssocID="{4E25B8BD-29C7-44D2-94EB-66AA733B2E66}" presName="sibTrans" presStyleLbl="sibTrans2D1" presStyleIdx="17" presStyleCnt="23"/>
      <dgm:spPr/>
    </dgm:pt>
    <dgm:pt modelId="{DCAE4E6C-CC82-47E9-8DD8-3C23805A1F8E}" type="pres">
      <dgm:prSet presAssocID="{4E25B8BD-29C7-44D2-94EB-66AA733B2E66}" presName="connectorText" presStyleLbl="sibTrans2D1" presStyleIdx="17" presStyleCnt="23"/>
      <dgm:spPr/>
    </dgm:pt>
    <dgm:pt modelId="{ECF9A48B-D21B-425E-9815-90776AE54D0E}" type="pres">
      <dgm:prSet presAssocID="{92FC4761-11A0-498F-A4D1-535F339D2EE1}" presName="node" presStyleLbl="node1" presStyleIdx="18" presStyleCnt="24">
        <dgm:presLayoutVars>
          <dgm:bulletEnabled val="1"/>
        </dgm:presLayoutVars>
      </dgm:prSet>
      <dgm:spPr/>
    </dgm:pt>
    <dgm:pt modelId="{92C717DD-F5F6-4C25-91F3-F30EB213331D}" type="pres">
      <dgm:prSet presAssocID="{7A41B6BC-AF09-490E-A007-C107D983E183}" presName="sibTrans" presStyleLbl="sibTrans2D1" presStyleIdx="18" presStyleCnt="23"/>
      <dgm:spPr/>
    </dgm:pt>
    <dgm:pt modelId="{3E91EA77-A7B5-4F03-AB60-ACD3E610585E}" type="pres">
      <dgm:prSet presAssocID="{7A41B6BC-AF09-490E-A007-C107D983E183}" presName="connectorText" presStyleLbl="sibTrans2D1" presStyleIdx="18" presStyleCnt="23"/>
      <dgm:spPr/>
    </dgm:pt>
    <dgm:pt modelId="{C24E1608-74A8-49FE-A64F-26104957D197}" type="pres">
      <dgm:prSet presAssocID="{62EA30D4-2C70-4BC7-A9F4-732181A23507}" presName="node" presStyleLbl="node1" presStyleIdx="19" presStyleCnt="24">
        <dgm:presLayoutVars>
          <dgm:bulletEnabled val="1"/>
        </dgm:presLayoutVars>
      </dgm:prSet>
      <dgm:spPr/>
    </dgm:pt>
    <dgm:pt modelId="{7ED21BE2-0C03-4244-81A5-67551E86A2D0}" type="pres">
      <dgm:prSet presAssocID="{E74680A1-3855-45D1-9EAB-6CEF036E76D0}" presName="sibTrans" presStyleLbl="sibTrans2D1" presStyleIdx="19" presStyleCnt="23"/>
      <dgm:spPr/>
    </dgm:pt>
    <dgm:pt modelId="{D9A32FD7-D412-48FE-B859-56D5EDD47FB8}" type="pres">
      <dgm:prSet presAssocID="{E74680A1-3855-45D1-9EAB-6CEF036E76D0}" presName="connectorText" presStyleLbl="sibTrans2D1" presStyleIdx="19" presStyleCnt="23"/>
      <dgm:spPr/>
    </dgm:pt>
    <dgm:pt modelId="{AB110487-435A-483A-B530-DEA0004D0268}" type="pres">
      <dgm:prSet presAssocID="{58E6F2C4-63A7-42FC-B175-90E9D9F5FF58}" presName="node" presStyleLbl="node1" presStyleIdx="20" presStyleCnt="24">
        <dgm:presLayoutVars>
          <dgm:bulletEnabled val="1"/>
        </dgm:presLayoutVars>
      </dgm:prSet>
      <dgm:spPr/>
    </dgm:pt>
    <dgm:pt modelId="{5ADA1EB4-641B-46FB-97E2-4EBEE947D0BE}" type="pres">
      <dgm:prSet presAssocID="{B7929300-5F93-41CD-B72E-D29F13942AE2}" presName="sibTrans" presStyleLbl="sibTrans2D1" presStyleIdx="20" presStyleCnt="23"/>
      <dgm:spPr/>
    </dgm:pt>
    <dgm:pt modelId="{19581B19-71B9-4D1D-A85B-76EEACFB5F20}" type="pres">
      <dgm:prSet presAssocID="{B7929300-5F93-41CD-B72E-D29F13942AE2}" presName="connectorText" presStyleLbl="sibTrans2D1" presStyleIdx="20" presStyleCnt="23"/>
      <dgm:spPr/>
    </dgm:pt>
    <dgm:pt modelId="{6FECF44E-FE41-478A-AB4F-255145EBEE68}" type="pres">
      <dgm:prSet presAssocID="{E4D5062A-E534-4251-8F79-E2FC64031559}" presName="node" presStyleLbl="node1" presStyleIdx="21" presStyleCnt="24">
        <dgm:presLayoutVars>
          <dgm:bulletEnabled val="1"/>
        </dgm:presLayoutVars>
      </dgm:prSet>
      <dgm:spPr/>
    </dgm:pt>
    <dgm:pt modelId="{2EFFC870-2446-40D7-B522-EE9EA2C249B2}" type="pres">
      <dgm:prSet presAssocID="{93E0273A-00F8-4525-B590-A390EF95BB76}" presName="sibTrans" presStyleLbl="sibTrans2D1" presStyleIdx="21" presStyleCnt="23"/>
      <dgm:spPr/>
    </dgm:pt>
    <dgm:pt modelId="{F6A492A8-BAA3-4A94-889C-7B9FB14DBA50}" type="pres">
      <dgm:prSet presAssocID="{93E0273A-00F8-4525-B590-A390EF95BB76}" presName="connectorText" presStyleLbl="sibTrans2D1" presStyleIdx="21" presStyleCnt="23"/>
      <dgm:spPr/>
    </dgm:pt>
    <dgm:pt modelId="{C6C50392-DD68-4111-9B1E-9BE07E3D219A}" type="pres">
      <dgm:prSet presAssocID="{9CE42AA1-7ABC-4C8B-B668-EA5ED7EEE65B}" presName="node" presStyleLbl="node1" presStyleIdx="22" presStyleCnt="24">
        <dgm:presLayoutVars>
          <dgm:bulletEnabled val="1"/>
        </dgm:presLayoutVars>
      </dgm:prSet>
      <dgm:spPr/>
    </dgm:pt>
    <dgm:pt modelId="{32FD147B-B1D5-482E-B3C9-6DD59DBFC26A}" type="pres">
      <dgm:prSet presAssocID="{CF936808-44D6-4FE6-8CE3-C7E926795EB0}" presName="sibTrans" presStyleLbl="sibTrans2D1" presStyleIdx="22" presStyleCnt="23"/>
      <dgm:spPr/>
    </dgm:pt>
    <dgm:pt modelId="{3443E12A-CFCF-4DB0-99C9-7C8A2E91BB2D}" type="pres">
      <dgm:prSet presAssocID="{CF936808-44D6-4FE6-8CE3-C7E926795EB0}" presName="connectorText" presStyleLbl="sibTrans2D1" presStyleIdx="22" presStyleCnt="23"/>
      <dgm:spPr/>
    </dgm:pt>
    <dgm:pt modelId="{F440F8B1-66EF-49D4-9BF4-00823904C5D8}" type="pres">
      <dgm:prSet presAssocID="{903C4F4F-2CFC-4CAC-ADDE-07878DE7DA05}" presName="node" presStyleLbl="node1" presStyleIdx="23" presStyleCnt="24">
        <dgm:presLayoutVars>
          <dgm:bulletEnabled val="1"/>
        </dgm:presLayoutVars>
      </dgm:prSet>
      <dgm:spPr/>
    </dgm:pt>
  </dgm:ptLst>
  <dgm:cxnLst>
    <dgm:cxn modelId="{843B0D01-598C-4D70-A53D-41FEA44D8E6C}" type="presOf" srcId="{184B94F4-F3E9-4607-AA97-9FCAAC2A2D82}" destId="{3D22EC68-370A-4712-AFF9-6960F81078A6}" srcOrd="1" destOrd="0" presId="urn:microsoft.com/office/officeart/2005/8/layout/process5"/>
    <dgm:cxn modelId="{4F95850A-589D-4F89-A1C7-A4AD75708EF3}" type="presOf" srcId="{33BF735C-F334-4C6A-ABD7-F1CBA77A77D4}" destId="{EE3774C1-2400-44F2-B22C-78322F237598}" srcOrd="0" destOrd="0" presId="urn:microsoft.com/office/officeart/2005/8/layout/process5"/>
    <dgm:cxn modelId="{6250DE0A-52AE-403F-A945-FB2A41F05E29}" type="presOf" srcId="{46DC0985-F1E9-4A7F-8280-0F145214E133}" destId="{2DC9400E-A89D-429D-8CA3-234BDFE453E5}" srcOrd="0" destOrd="0" presId="urn:microsoft.com/office/officeart/2005/8/layout/process5"/>
    <dgm:cxn modelId="{9C809710-D6E3-4F9C-8DFB-309949094E64}" type="presOf" srcId="{E4D5062A-E534-4251-8F79-E2FC64031559}" destId="{6FECF44E-FE41-478A-AB4F-255145EBEE68}" srcOrd="0" destOrd="0" presId="urn:microsoft.com/office/officeart/2005/8/layout/process5"/>
    <dgm:cxn modelId="{B7260B14-C56B-4F69-B5AC-793826446EF3}" srcId="{92EAE107-621B-44CE-BE24-D11F9E0933FC}" destId="{93C232C3-B69E-41FF-AF91-BCF21A149E8B}" srcOrd="4" destOrd="0" parTransId="{6F0F05C9-538C-499B-8397-DC65CFA5CCFF}" sibTransId="{CC1D5088-7C3D-4557-8375-ADDB40C596A1}"/>
    <dgm:cxn modelId="{16648D15-E8B5-4914-B431-31E80E99F60C}" type="presOf" srcId="{ACF67605-99CC-4080-8CB8-1226032F9B6E}" destId="{AB83FC2C-C22C-49D2-88A8-1B3EE1641356}" srcOrd="0" destOrd="0" presId="urn:microsoft.com/office/officeart/2005/8/layout/process5"/>
    <dgm:cxn modelId="{80FE9316-0D70-4527-A19E-AAF4281D909C}" type="presOf" srcId="{DB29E237-5D92-4F07-AA5F-477E22CAB03C}" destId="{F3F3FBF5-88B0-4C37-BAE8-E6A725950C0F}" srcOrd="1" destOrd="0" presId="urn:microsoft.com/office/officeart/2005/8/layout/process5"/>
    <dgm:cxn modelId="{40FFC917-B3D6-4BAA-877C-CE72D541FDF1}" srcId="{92EAE107-621B-44CE-BE24-D11F9E0933FC}" destId="{9860DD32-DCF7-43E1-8F04-A04A9CA71042}" srcOrd="11" destOrd="0" parTransId="{5C6A7F65-89B0-4CB7-9AFF-92B3C958C109}" sibTransId="{9E5101AE-93C6-4094-8A35-D36D1BAA6C1D}"/>
    <dgm:cxn modelId="{EEF27A20-F9D2-46AA-B02D-E4BA39CD3427}" type="presOf" srcId="{D8FDAE0A-85C9-441A-95FF-EDB4D54BD710}" destId="{CF376773-4C55-4D92-8CB2-6530E1205F8E}" srcOrd="1" destOrd="0" presId="urn:microsoft.com/office/officeart/2005/8/layout/process5"/>
    <dgm:cxn modelId="{5786F123-A270-4511-99D7-A2C9A3D42D26}" srcId="{92EAE107-621B-44CE-BE24-D11F9E0933FC}" destId="{7779CF70-019D-4504-85EE-B9ADEAC51505}" srcOrd="1" destOrd="0" parTransId="{CB73EFD1-CB99-4885-8348-43FA5619D6BB}" sibTransId="{E3BAEAA5-95C4-4910-809D-93DCF8BEB2C5}"/>
    <dgm:cxn modelId="{C6C4772F-9220-47A7-9B74-6598D8E3F026}" srcId="{92EAE107-621B-44CE-BE24-D11F9E0933FC}" destId="{892DC321-5965-4D27-814F-31344137574D}" srcOrd="9" destOrd="0" parTransId="{5EE2C274-A9F6-4FBA-86BC-2E79FDBF805F}" sibTransId="{D8FDAE0A-85C9-441A-95FF-EDB4D54BD710}"/>
    <dgm:cxn modelId="{3CF50231-372D-4450-96D5-AF47E99B0399}" type="presOf" srcId="{852BB8C7-A3A0-4C79-9E79-638F926E7C27}" destId="{F2480BFA-1BB0-4CEE-BDCC-5762F2CFB1C0}" srcOrd="0" destOrd="0" presId="urn:microsoft.com/office/officeart/2005/8/layout/process5"/>
    <dgm:cxn modelId="{E3CB9735-348B-4131-A387-10D0838F851F}" type="presOf" srcId="{93C232C3-B69E-41FF-AF91-BCF21A149E8B}" destId="{8EEA6864-3751-43B8-91B4-57641CDACF35}" srcOrd="0" destOrd="0" presId="urn:microsoft.com/office/officeart/2005/8/layout/process5"/>
    <dgm:cxn modelId="{1A7EBC35-15EC-4EBC-90ED-2C458B7BE7F2}" srcId="{92EAE107-621B-44CE-BE24-D11F9E0933FC}" destId="{CF593821-0AE4-4817-B411-B467676EA20E}" srcOrd="2" destOrd="0" parTransId="{E26C53E1-A560-4C25-9DB8-D386E7CD3C73}" sibTransId="{8624E177-BCED-4861-A5B3-599437D8D6DE}"/>
    <dgm:cxn modelId="{5237C235-5A89-459D-8BD8-CD8B72D7410C}" type="presOf" srcId="{DF0D115A-765A-4163-A2CA-B1454E7DB079}" destId="{241CA12F-7DAA-4B3E-8F8C-AEBA6C3D5404}" srcOrd="0" destOrd="0" presId="urn:microsoft.com/office/officeart/2005/8/layout/process5"/>
    <dgm:cxn modelId="{E454EB36-37C4-43A1-93C2-B91F7678D008}" type="presOf" srcId="{92FC4761-11A0-498F-A4D1-535F339D2EE1}" destId="{ECF9A48B-D21B-425E-9815-90776AE54D0E}" srcOrd="0" destOrd="0" presId="urn:microsoft.com/office/officeart/2005/8/layout/process5"/>
    <dgm:cxn modelId="{5A2D6939-5B5C-48A6-94A9-37F832FAE469}" type="presOf" srcId="{E74680A1-3855-45D1-9EAB-6CEF036E76D0}" destId="{7ED21BE2-0C03-4244-81A5-67551E86A2D0}" srcOrd="0" destOrd="0" presId="urn:microsoft.com/office/officeart/2005/8/layout/process5"/>
    <dgm:cxn modelId="{489D893C-D930-4244-9737-03B6DE67D63F}" srcId="{92EAE107-621B-44CE-BE24-D11F9E0933FC}" destId="{F57A0E12-D865-46AA-8984-830D1BF6F6CC}" srcOrd="7" destOrd="0" parTransId="{A6AE2F98-2B45-4995-B3DF-D8C023F2F40E}" sibTransId="{184B94F4-F3E9-4607-AA97-9FCAAC2A2D82}"/>
    <dgm:cxn modelId="{5F4E6F40-AB93-4088-A0BB-CF0930811DA2}" type="presOf" srcId="{9860DD32-DCF7-43E1-8F04-A04A9CA71042}" destId="{F133481A-DBD8-43CD-8202-82E4160353A3}" srcOrd="0" destOrd="0" presId="urn:microsoft.com/office/officeart/2005/8/layout/process5"/>
    <dgm:cxn modelId="{D5D4095D-EF79-4BF4-955F-133CC3AFB487}" type="presOf" srcId="{49D34DE7-DAAF-4C82-86BD-F621216BA6A1}" destId="{8B2A69B6-2542-496A-9BBA-DE5C7B2740B4}" srcOrd="0" destOrd="0" presId="urn:microsoft.com/office/officeart/2005/8/layout/process5"/>
    <dgm:cxn modelId="{B292235D-8801-4C9D-B547-40D1D317637D}" type="presOf" srcId="{6D9BC04E-AE9E-43EE-80E7-E068C028F0CD}" destId="{E11CCDD0-5AD0-4BDC-9622-F7BE7AB1B234}" srcOrd="1" destOrd="0" presId="urn:microsoft.com/office/officeart/2005/8/layout/process5"/>
    <dgm:cxn modelId="{1E2F8462-CDFA-4935-9CE2-07C0E118F922}" type="presOf" srcId="{1EAB85B6-287D-4FA0-8657-D9140C9B7AB7}" destId="{2018AB4F-4060-4DE3-AD64-A27BB1756544}" srcOrd="0" destOrd="0" presId="urn:microsoft.com/office/officeart/2005/8/layout/process5"/>
    <dgm:cxn modelId="{161E6663-0768-4361-A286-035F7E93CE53}" type="presOf" srcId="{CF593821-0AE4-4817-B411-B467676EA20E}" destId="{89D72074-8A79-48D9-BCFF-39224A5ED9D4}" srcOrd="0" destOrd="0" presId="urn:microsoft.com/office/officeart/2005/8/layout/process5"/>
    <dgm:cxn modelId="{4FDF6C46-72BD-42A9-894F-7853AEA896E5}" type="presOf" srcId="{3D267987-9DAC-4E67-93E1-1C603554C6DF}" destId="{FD60517B-C034-4FA3-8249-D67290F161D2}" srcOrd="1" destOrd="0" presId="urn:microsoft.com/office/officeart/2005/8/layout/process5"/>
    <dgm:cxn modelId="{8BAA9046-CBD0-4866-AB00-6194A2692C31}" type="presOf" srcId="{D8FDAE0A-85C9-441A-95FF-EDB4D54BD710}" destId="{47A875DC-C7F4-4317-BCDD-D79A82C4B57F}" srcOrd="0" destOrd="0" presId="urn:microsoft.com/office/officeart/2005/8/layout/process5"/>
    <dgm:cxn modelId="{67CD0C48-E24A-434E-ACD3-36E458310CD9}" type="presOf" srcId="{8624E177-BCED-4861-A5B3-599437D8D6DE}" destId="{2C51407F-5FC9-4AEB-89BF-651C5E2589C8}" srcOrd="1" destOrd="0" presId="urn:microsoft.com/office/officeart/2005/8/layout/process5"/>
    <dgm:cxn modelId="{17777F69-D576-4FEA-8C58-A68C990710F6}" type="presOf" srcId="{46DC0985-F1E9-4A7F-8280-0F145214E133}" destId="{77746680-6A90-4042-94B3-3386E2D148DE}" srcOrd="1" destOrd="0" presId="urn:microsoft.com/office/officeart/2005/8/layout/process5"/>
    <dgm:cxn modelId="{961F3E4A-EA0E-4098-A4BC-5EC3FBE2D989}" type="presOf" srcId="{903C4F4F-2CFC-4CAC-ADDE-07878DE7DA05}" destId="{F440F8B1-66EF-49D4-9BF4-00823904C5D8}" srcOrd="0" destOrd="0" presId="urn:microsoft.com/office/officeart/2005/8/layout/process5"/>
    <dgm:cxn modelId="{D5667F4B-6D62-41AF-AC70-92731AC42936}" type="presOf" srcId="{B8B6DD1D-AA68-40D3-AA7C-943B60D9E8F2}" destId="{9326906D-0068-4924-80A8-4D6FCB9CE513}" srcOrd="0" destOrd="0" presId="urn:microsoft.com/office/officeart/2005/8/layout/process5"/>
    <dgm:cxn modelId="{E058634D-1000-41E8-8972-2049CE351F94}" type="presOf" srcId="{6D9BC04E-AE9E-43EE-80E7-E068C028F0CD}" destId="{C2770733-1211-43FF-AB9D-BA6D69A32E66}" srcOrd="0" destOrd="0" presId="urn:microsoft.com/office/officeart/2005/8/layout/process5"/>
    <dgm:cxn modelId="{80ED6952-AA9F-4A54-B629-39A38D1943DF}" type="presOf" srcId="{E3BAEAA5-95C4-4910-809D-93DCF8BEB2C5}" destId="{F5FEFDC4-7680-4F1E-B86A-7881C0555626}" srcOrd="0" destOrd="0" presId="urn:microsoft.com/office/officeart/2005/8/layout/process5"/>
    <dgm:cxn modelId="{A34C6873-C3B4-4E2C-B68F-0C37AC4AA557}" type="presOf" srcId="{93E0273A-00F8-4525-B590-A390EF95BB76}" destId="{2EFFC870-2446-40D7-B522-EE9EA2C249B2}" srcOrd="0" destOrd="0" presId="urn:microsoft.com/office/officeart/2005/8/layout/process5"/>
    <dgm:cxn modelId="{79074953-AF81-4E9B-AC52-E09612F678F8}" type="presOf" srcId="{892DC321-5965-4D27-814F-31344137574D}" destId="{C7F29C22-B3C4-433D-B439-1B596AFF853C}" srcOrd="0" destOrd="0" presId="urn:microsoft.com/office/officeart/2005/8/layout/process5"/>
    <dgm:cxn modelId="{C7D47073-A993-477D-8B7B-CA099F7EDC1B}" type="presOf" srcId="{CF936808-44D6-4FE6-8CE3-C7E926795EB0}" destId="{3443E12A-CFCF-4DB0-99C9-7C8A2E91BB2D}" srcOrd="1" destOrd="0" presId="urn:microsoft.com/office/officeart/2005/8/layout/process5"/>
    <dgm:cxn modelId="{2AD07753-F806-4D8E-87F9-0E6B34030B25}" type="presOf" srcId="{BCB8F0E3-A8F5-4903-8964-76EED3B1A70D}" destId="{A2862C8D-C51E-4E1C-B6AC-AFC706B54CC6}" srcOrd="0" destOrd="0" presId="urn:microsoft.com/office/officeart/2005/8/layout/process5"/>
    <dgm:cxn modelId="{49E74E76-1E31-4945-A2CE-79F0D3D25FC0}" type="presOf" srcId="{A01CCD83-82D9-46F7-B434-FF2C25BD52CE}" destId="{505315FC-1C01-42E0-880B-3996E0DA849B}" srcOrd="0" destOrd="0" presId="urn:microsoft.com/office/officeart/2005/8/layout/process5"/>
    <dgm:cxn modelId="{690EC077-77C9-4577-919E-A5F616DF2B90}" srcId="{92EAE107-621B-44CE-BE24-D11F9E0933FC}" destId="{20D1EEC1-C5A5-4759-97C8-713600656B7D}" srcOrd="6" destOrd="0" parTransId="{E4CEE103-2FF3-4A9A-BEDF-752E042D4A55}" sibTransId="{DF0D115A-765A-4163-A2CA-B1454E7DB079}"/>
    <dgm:cxn modelId="{DE876E78-C1AA-4E02-9A95-F30BD2F8B803}" type="presOf" srcId="{A2F5F81B-C92C-451B-988E-F448D36D389D}" destId="{EAAEC1AA-F3F7-4EFD-946A-AB98702A29FB}" srcOrd="1" destOrd="0" presId="urn:microsoft.com/office/officeart/2005/8/layout/process5"/>
    <dgm:cxn modelId="{86422B79-8889-4D98-8E60-F882761A4FA8}" type="presOf" srcId="{9E5101AE-93C6-4094-8A35-D36D1BAA6C1D}" destId="{6DB7D032-8D78-4F6C-BC60-4464805661B0}" srcOrd="0" destOrd="0" presId="urn:microsoft.com/office/officeart/2005/8/layout/process5"/>
    <dgm:cxn modelId="{59F0927C-1ABF-43AA-9214-737FCECC9114}" type="presOf" srcId="{E8370036-0386-4BC8-8CB4-EA4FA77CE573}" destId="{F537239D-3755-4648-AD93-BFDDABC84FA1}" srcOrd="1" destOrd="0" presId="urn:microsoft.com/office/officeart/2005/8/layout/process5"/>
    <dgm:cxn modelId="{1241907D-4882-4A0B-AD8A-E9BFF498DB6B}" srcId="{92EAE107-621B-44CE-BE24-D11F9E0933FC}" destId="{2C88BD41-2ADB-4E58-8611-3078B5ED8867}" srcOrd="13" destOrd="0" parTransId="{AE8A05E4-E418-4140-8DF8-C3C7F6797ED9}" sibTransId="{D6C8FE44-1886-4175-B042-F9251ABB9ED5}"/>
    <dgm:cxn modelId="{059D4C80-4C5D-4E94-9E14-47468EB73B4D}" srcId="{92EAE107-621B-44CE-BE24-D11F9E0933FC}" destId="{FBB06DC2-8874-4DDE-921E-2AFB7AF025F4}" srcOrd="16" destOrd="0" parTransId="{3C728176-E913-4ECE-83A3-8F09E81AFBBB}" sibTransId="{97218772-550B-4650-A326-F53DD31BF2C1}"/>
    <dgm:cxn modelId="{8C3DC485-EBA0-48EB-A467-496649B5BB55}" type="presOf" srcId="{97218772-550B-4650-A326-F53DD31BF2C1}" destId="{D4C8F25A-A56F-46D4-92E9-51557792EF66}" srcOrd="0" destOrd="0" presId="urn:microsoft.com/office/officeart/2005/8/layout/process5"/>
    <dgm:cxn modelId="{51E09686-5CCF-49A0-94B6-E6144A9CCFD3}" srcId="{92EAE107-621B-44CE-BE24-D11F9E0933FC}" destId="{903C4F4F-2CFC-4CAC-ADDE-07878DE7DA05}" srcOrd="23" destOrd="0" parTransId="{80A4C731-7129-4F2C-B344-C311F73D869E}" sibTransId="{E9CA4E90-8AC4-4D21-B238-BE652C32EC3D}"/>
    <dgm:cxn modelId="{11A7D586-5EFB-429C-BEF5-038F5D69DB88}" type="presOf" srcId="{7779CF70-019D-4504-85EE-B9ADEAC51505}" destId="{2CFE7F7B-05B4-45AD-8B4D-CB06FD774D9A}" srcOrd="0" destOrd="0" presId="urn:microsoft.com/office/officeart/2005/8/layout/process5"/>
    <dgm:cxn modelId="{B613728A-5D13-44EC-A623-DE8D38612802}" type="presOf" srcId="{CF936808-44D6-4FE6-8CE3-C7E926795EB0}" destId="{32FD147B-B1D5-482E-B3C9-6DD59DBFC26A}" srcOrd="0" destOrd="0" presId="urn:microsoft.com/office/officeart/2005/8/layout/process5"/>
    <dgm:cxn modelId="{127C878B-B296-4724-95B9-F29346073070}" type="presOf" srcId="{4E25B8BD-29C7-44D2-94EB-66AA733B2E66}" destId="{4AC76ACE-7DBA-4FC2-991E-C0E33B8CBCD1}" srcOrd="0" destOrd="0" presId="urn:microsoft.com/office/officeart/2005/8/layout/process5"/>
    <dgm:cxn modelId="{2E73758E-2EFA-4938-BDB3-5394A6879311}" type="presOf" srcId="{9CE42AA1-7ABC-4C8B-B668-EA5ED7EEE65B}" destId="{C6C50392-DD68-4111-9B1E-9BE07E3D219A}" srcOrd="0" destOrd="0" presId="urn:microsoft.com/office/officeart/2005/8/layout/process5"/>
    <dgm:cxn modelId="{7E514791-2F19-4C32-BAE9-5E0DF2F1E31F}" type="presOf" srcId="{20D1EEC1-C5A5-4759-97C8-713600656B7D}" destId="{F4A3E253-8E15-4C81-A52F-3676DD0E08A4}" srcOrd="0" destOrd="0" presId="urn:microsoft.com/office/officeart/2005/8/layout/process5"/>
    <dgm:cxn modelId="{5FF4DA91-A731-4012-860D-20CB6B13A60A}" type="presOf" srcId="{CC1D5088-7C3D-4557-8375-ADDB40C596A1}" destId="{5B1528C1-DB76-4BA2-930F-661BF6DBEA5E}" srcOrd="0" destOrd="0" presId="urn:microsoft.com/office/officeart/2005/8/layout/process5"/>
    <dgm:cxn modelId="{98259097-80B9-498C-9199-71C0560FDD25}" type="presOf" srcId="{CC1D5088-7C3D-4557-8375-ADDB40C596A1}" destId="{F0255B7B-70DB-4863-B06A-9995610CE395}" srcOrd="1" destOrd="0" presId="urn:microsoft.com/office/officeart/2005/8/layout/process5"/>
    <dgm:cxn modelId="{970F3E9D-2B52-441A-889D-583B479471B0}" type="presOf" srcId="{7A41B6BC-AF09-490E-A007-C107D983E183}" destId="{3E91EA77-A7B5-4F03-AB60-ACD3E610585E}" srcOrd="1" destOrd="0" presId="urn:microsoft.com/office/officeart/2005/8/layout/process5"/>
    <dgm:cxn modelId="{54923A9E-8780-44BF-A637-8D704186AC9A}" type="presOf" srcId="{2C88BD41-2ADB-4E58-8611-3078B5ED8867}" destId="{C0CB0D60-06D2-4A67-941F-9F9B9C92C1D9}" srcOrd="0" destOrd="0" presId="urn:microsoft.com/office/officeart/2005/8/layout/process5"/>
    <dgm:cxn modelId="{2CA6EDA0-43F4-446C-BC39-52D1D9DB7B62}" type="presOf" srcId="{9E5101AE-93C6-4094-8A35-D36D1BAA6C1D}" destId="{53BF7490-B123-45E7-99F5-2F5AB44D9F0F}" srcOrd="1" destOrd="0" presId="urn:microsoft.com/office/officeart/2005/8/layout/process5"/>
    <dgm:cxn modelId="{1A1DF5A2-98B4-4E29-B0AF-F5B922ADFB3B}" srcId="{92EAE107-621B-44CE-BE24-D11F9E0933FC}" destId="{D702FC3D-9670-4689-B301-9506A8A167ED}" srcOrd="14" destOrd="0" parTransId="{E6C27E0A-D786-484D-8987-00EE5C1B2F48}" sibTransId="{DB29E237-5D92-4F07-AA5F-477E22CAB03C}"/>
    <dgm:cxn modelId="{72148DA7-FB2A-4A8E-9375-6100CC9A7EA2}" type="presOf" srcId="{184B94F4-F3E9-4607-AA97-9FCAAC2A2D82}" destId="{DDC2C065-CFDB-48F6-9A28-7FC3C7EA2E52}" srcOrd="0" destOrd="0" presId="urn:microsoft.com/office/officeart/2005/8/layout/process5"/>
    <dgm:cxn modelId="{5F1A57AD-D370-49FB-B105-1B99A3DB15E0}" type="presOf" srcId="{93E0273A-00F8-4525-B590-A390EF95BB76}" destId="{F6A492A8-BAA3-4A94-889C-7B9FB14DBA50}" srcOrd="1" destOrd="0" presId="urn:microsoft.com/office/officeart/2005/8/layout/process5"/>
    <dgm:cxn modelId="{968E19AE-694E-4A5F-9E24-39390BC5D24A}" srcId="{92EAE107-621B-44CE-BE24-D11F9E0933FC}" destId="{E4D5062A-E534-4251-8F79-E2FC64031559}" srcOrd="21" destOrd="0" parTransId="{D1ED6FD3-82CD-44BD-AE0A-9890E1107F74}" sibTransId="{93E0273A-00F8-4525-B590-A390EF95BB76}"/>
    <dgm:cxn modelId="{B7223BB3-9F66-4D00-B6F4-26381CAB43ED}" type="presOf" srcId="{F57A0E12-D865-46AA-8984-830D1BF6F6CC}" destId="{65406F54-7636-4F11-A0BF-82F5AD1BAF88}" srcOrd="0" destOrd="0" presId="urn:microsoft.com/office/officeart/2005/8/layout/process5"/>
    <dgm:cxn modelId="{855C57B8-F51D-486D-9ECE-5EBCCF51474A}" type="presOf" srcId="{21AB6F02-3BAB-4CCB-9CBA-375C785E0924}" destId="{23E85D9B-FE8B-411B-9AB3-0B2477ACBF7C}" srcOrd="0" destOrd="0" presId="urn:microsoft.com/office/officeart/2005/8/layout/process5"/>
    <dgm:cxn modelId="{AFF2D8B9-1D3C-4DDF-9178-C2621656C8DA}" srcId="{92EAE107-621B-44CE-BE24-D11F9E0933FC}" destId="{B8B6DD1D-AA68-40D3-AA7C-943B60D9E8F2}" srcOrd="8" destOrd="0" parTransId="{AA97CB01-7AD2-49C1-9DE0-079868027A94}" sibTransId="{3D267987-9DAC-4E67-93E1-1C603554C6DF}"/>
    <dgm:cxn modelId="{F87910BB-B255-4A4E-91A3-6C75C932A235}" srcId="{92EAE107-621B-44CE-BE24-D11F9E0933FC}" destId="{9CE42AA1-7ABC-4C8B-B668-EA5ED7EEE65B}" srcOrd="22" destOrd="0" parTransId="{8C218F48-97B4-4195-9EBA-D185B00DEDF1}" sibTransId="{CF936808-44D6-4FE6-8CE3-C7E926795EB0}"/>
    <dgm:cxn modelId="{2E4209BE-6FB5-4484-9524-DF883A6184C6}" type="presOf" srcId="{7A41B6BC-AF09-490E-A007-C107D983E183}" destId="{92C717DD-F5F6-4C25-91F3-F30EB213331D}" srcOrd="0" destOrd="0" presId="urn:microsoft.com/office/officeart/2005/8/layout/process5"/>
    <dgm:cxn modelId="{C3554CBF-A943-47EE-A132-EBA401AAF724}" type="presOf" srcId="{62EA30D4-2C70-4BC7-A9F4-732181A23507}" destId="{C24E1608-74A8-49FE-A64F-26104957D197}" srcOrd="0" destOrd="0" presId="urn:microsoft.com/office/officeart/2005/8/layout/process5"/>
    <dgm:cxn modelId="{6DE652BF-EE81-4321-812A-7B2A73E5A72A}" type="presOf" srcId="{A01CCD83-82D9-46F7-B434-FF2C25BD52CE}" destId="{0EEE1687-A1A8-4C31-B6F1-EB9DBD6F16F3}" srcOrd="1" destOrd="0" presId="urn:microsoft.com/office/officeart/2005/8/layout/process5"/>
    <dgm:cxn modelId="{00D1C3BF-6806-4F3D-9F6D-EC15705396E5}" type="presOf" srcId="{F3F8309F-8C1E-4A55-A69C-CE3381E1B03F}" destId="{67AB0C25-200F-463C-A69F-746EE709670B}" srcOrd="0" destOrd="0" presId="urn:microsoft.com/office/officeart/2005/8/layout/process5"/>
    <dgm:cxn modelId="{36123CC1-CDBC-4CDD-8801-5730A6D09AC3}" type="presOf" srcId="{92EAE107-621B-44CE-BE24-D11F9E0933FC}" destId="{2872F0AB-9B33-4E78-AD51-E5B2CFAB9394}" srcOrd="0" destOrd="0" presId="urn:microsoft.com/office/officeart/2005/8/layout/process5"/>
    <dgm:cxn modelId="{E7AD66C3-037C-4A7A-8B50-D997E9CACF04}" type="presOf" srcId="{B7929300-5F93-41CD-B72E-D29F13942AE2}" destId="{19581B19-71B9-4D1D-A85B-76EEACFB5F20}" srcOrd="1" destOrd="0" presId="urn:microsoft.com/office/officeart/2005/8/layout/process5"/>
    <dgm:cxn modelId="{1EC1ECC4-7F28-485C-9E89-9339DA8505B5}" type="presOf" srcId="{FBB06DC2-8874-4DDE-921E-2AFB7AF025F4}" destId="{0679E3C1-79DA-4889-B757-7CEF66E225BB}" srcOrd="0" destOrd="0" presId="urn:microsoft.com/office/officeart/2005/8/layout/process5"/>
    <dgm:cxn modelId="{1CDA2EC6-FF15-4814-9E9E-B1A698577A43}" srcId="{92EAE107-621B-44CE-BE24-D11F9E0933FC}" destId="{BCB8F0E3-A8F5-4903-8964-76EED3B1A70D}" srcOrd="17" destOrd="0" parTransId="{80195C57-CE1D-4090-B901-310CBA7A5B7E}" sibTransId="{4E25B8BD-29C7-44D2-94EB-66AA733B2E66}"/>
    <dgm:cxn modelId="{763F20C9-FCF2-4E3E-9466-39E4005ACAD1}" srcId="{92EAE107-621B-44CE-BE24-D11F9E0933FC}" destId="{49D34DE7-DAAF-4C82-86BD-F621216BA6A1}" srcOrd="15" destOrd="0" parTransId="{1382876A-6BCF-41FC-A90C-4C6E079552CF}" sibTransId="{21AB6F02-3BAB-4CCB-9CBA-375C785E0924}"/>
    <dgm:cxn modelId="{97850BCE-8143-4371-828A-23B02F568FF1}" type="presOf" srcId="{3D267987-9DAC-4E67-93E1-1C603554C6DF}" destId="{95C2801E-0165-458B-B60E-182B5AD3ED64}" srcOrd="0" destOrd="0" presId="urn:microsoft.com/office/officeart/2005/8/layout/process5"/>
    <dgm:cxn modelId="{46FC7ECE-FCF7-4B9E-8875-236FDD2038B9}" type="presOf" srcId="{E8370036-0386-4BC8-8CB4-EA4FA77CE573}" destId="{F12563C2-0A7D-4C12-AB08-3F80B3C0E002}" srcOrd="0" destOrd="0" presId="urn:microsoft.com/office/officeart/2005/8/layout/process5"/>
    <dgm:cxn modelId="{32178DD6-6B8A-4585-9B14-6958B974B03B}" type="presOf" srcId="{4E25B8BD-29C7-44D2-94EB-66AA733B2E66}" destId="{DCAE4E6C-CC82-47E9-8DD8-3C23805A1F8E}" srcOrd="1" destOrd="0" presId="urn:microsoft.com/office/officeart/2005/8/layout/process5"/>
    <dgm:cxn modelId="{F47690D7-A0F4-4137-BA0B-1A8C743473AF}" srcId="{92EAE107-621B-44CE-BE24-D11F9E0933FC}" destId="{62EA30D4-2C70-4BC7-A9F4-732181A23507}" srcOrd="19" destOrd="0" parTransId="{0496B64E-84F7-4776-ABC3-26B66C512F22}" sibTransId="{E74680A1-3855-45D1-9EAB-6CEF036E76D0}"/>
    <dgm:cxn modelId="{C6DDF5D7-6AC1-435A-B916-715D411AE7B8}" type="presOf" srcId="{97218772-550B-4650-A326-F53DD31BF2C1}" destId="{EDBE9261-D184-4A6F-8561-E7B0A603C9F3}" srcOrd="1" destOrd="0" presId="urn:microsoft.com/office/officeart/2005/8/layout/process5"/>
    <dgm:cxn modelId="{BD0DFFD8-A1D8-42C7-AF4D-59E8511ADE0C}" type="presOf" srcId="{E74680A1-3855-45D1-9EAB-6CEF036E76D0}" destId="{D9A32FD7-D412-48FE-B859-56D5EDD47FB8}" srcOrd="1" destOrd="0" presId="urn:microsoft.com/office/officeart/2005/8/layout/process5"/>
    <dgm:cxn modelId="{CBF36EDD-2470-4E1A-90B9-F65AF79600DA}" srcId="{92EAE107-621B-44CE-BE24-D11F9E0933FC}" destId="{ACF67605-99CC-4080-8CB8-1226032F9B6E}" srcOrd="10" destOrd="0" parTransId="{A6B448CD-0B84-4C59-AD07-A0F8C0EF4188}" sibTransId="{6D9BC04E-AE9E-43EE-80E7-E068C028F0CD}"/>
    <dgm:cxn modelId="{D0E79ADD-5DEE-4226-AF9C-58D042EB111A}" srcId="{92EAE107-621B-44CE-BE24-D11F9E0933FC}" destId="{33BF735C-F334-4C6A-ABD7-F1CBA77A77D4}" srcOrd="3" destOrd="0" parTransId="{522211F4-042F-4B87-A08D-4C2C4BB0AC82}" sibTransId="{E8370036-0386-4BC8-8CB4-EA4FA77CE573}"/>
    <dgm:cxn modelId="{519F59E0-4572-4069-88A7-4D5176BEEBE8}" type="presOf" srcId="{E3BAEAA5-95C4-4910-809D-93DCF8BEB2C5}" destId="{F9EB13A1-1B74-4783-B316-7CA1F18C2A8E}" srcOrd="1" destOrd="0" presId="urn:microsoft.com/office/officeart/2005/8/layout/process5"/>
    <dgm:cxn modelId="{13E948E1-2E35-4713-974B-025672C50A44}" type="presOf" srcId="{DB29E237-5D92-4F07-AA5F-477E22CAB03C}" destId="{CED49D82-4308-4D82-82BC-4776B57E6A9C}" srcOrd="0" destOrd="0" presId="urn:microsoft.com/office/officeart/2005/8/layout/process5"/>
    <dgm:cxn modelId="{0DD81DE7-0280-43AF-949D-E3387B3C2B1E}" type="presOf" srcId="{8624E177-BCED-4861-A5B3-599437D8D6DE}" destId="{6B7159A7-69A0-4FDA-A78B-509CECF8D8F4}" srcOrd="0" destOrd="0" presId="urn:microsoft.com/office/officeart/2005/8/layout/process5"/>
    <dgm:cxn modelId="{430D5FE8-DA23-4CFE-81E1-06E81B259083}" type="presOf" srcId="{D6C8FE44-1886-4175-B042-F9251ABB9ED5}" destId="{B8B284FF-3F6D-4515-9A1B-8E6A3703AF17}" srcOrd="0" destOrd="0" presId="urn:microsoft.com/office/officeart/2005/8/layout/process5"/>
    <dgm:cxn modelId="{36209EEB-53B4-4E50-920F-95181E981620}" type="presOf" srcId="{21AB6F02-3BAB-4CCB-9CBA-375C785E0924}" destId="{3F3E5CCF-3187-4C09-8D42-441B1095D7D0}" srcOrd="1" destOrd="0" presId="urn:microsoft.com/office/officeart/2005/8/layout/process5"/>
    <dgm:cxn modelId="{8292B3EB-177D-4646-A912-8FC6BCFDDD3A}" srcId="{92EAE107-621B-44CE-BE24-D11F9E0933FC}" destId="{F3F8309F-8C1E-4A55-A69C-CE3381E1B03F}" srcOrd="12" destOrd="0" parTransId="{1C6F1E1F-1A89-44C7-BA79-41FBE4343644}" sibTransId="{A2F5F81B-C92C-451B-988E-F448D36D389D}"/>
    <dgm:cxn modelId="{7B85DFEE-0C4F-44D3-9C31-6533EF23D192}" type="presOf" srcId="{A2F5F81B-C92C-451B-988E-F448D36D389D}" destId="{3BF87582-FD53-4D0F-918A-91E086FB495C}" srcOrd="0" destOrd="0" presId="urn:microsoft.com/office/officeart/2005/8/layout/process5"/>
    <dgm:cxn modelId="{3CEBB2EF-E359-40E1-A22D-9B15A09A7C78}" srcId="{92EAE107-621B-44CE-BE24-D11F9E0933FC}" destId="{92FC4761-11A0-498F-A4D1-535F339D2EE1}" srcOrd="18" destOrd="0" parTransId="{E95793CA-50C4-4463-B453-A467CC2F7325}" sibTransId="{7A41B6BC-AF09-490E-A007-C107D983E183}"/>
    <dgm:cxn modelId="{7CEC25F0-684F-4397-8DDF-A659D11DCC61}" srcId="{92EAE107-621B-44CE-BE24-D11F9E0933FC}" destId="{852BB8C7-A3A0-4C79-9E79-638F926E7C27}" srcOrd="5" destOrd="0" parTransId="{FD74807B-E366-4BD8-A5A0-BE0409278368}" sibTransId="{46DC0985-F1E9-4A7F-8280-0F145214E133}"/>
    <dgm:cxn modelId="{41D92DF1-E4D8-4245-AAFF-AD6D3A33FBA8}" type="presOf" srcId="{58E6F2C4-63A7-42FC-B175-90E9D9F5FF58}" destId="{AB110487-435A-483A-B530-DEA0004D0268}" srcOrd="0" destOrd="0" presId="urn:microsoft.com/office/officeart/2005/8/layout/process5"/>
    <dgm:cxn modelId="{DE624BF2-9C0E-4FD8-AC66-0281885979CB}" type="presOf" srcId="{D6C8FE44-1886-4175-B042-F9251ABB9ED5}" destId="{94E55C42-7FA7-459B-B81F-C2D57C52D8E8}" srcOrd="1" destOrd="0" presId="urn:microsoft.com/office/officeart/2005/8/layout/process5"/>
    <dgm:cxn modelId="{B64D4AF6-A78D-4482-94C1-E9E9EFAD6972}" srcId="{92EAE107-621B-44CE-BE24-D11F9E0933FC}" destId="{1EAB85B6-287D-4FA0-8657-D9140C9B7AB7}" srcOrd="0" destOrd="0" parTransId="{E90E9165-1501-47F1-B3AE-1766E80386A9}" sibTransId="{A01CCD83-82D9-46F7-B434-FF2C25BD52CE}"/>
    <dgm:cxn modelId="{8099C1F9-233B-4459-A9CA-B77E63E41B83}" srcId="{92EAE107-621B-44CE-BE24-D11F9E0933FC}" destId="{58E6F2C4-63A7-42FC-B175-90E9D9F5FF58}" srcOrd="20" destOrd="0" parTransId="{5A27B949-B896-4702-95E3-CEC738ED22B0}" sibTransId="{B7929300-5F93-41CD-B72E-D29F13942AE2}"/>
    <dgm:cxn modelId="{CA1505FA-749A-4B99-B85D-6D1EC8320A06}" type="presOf" srcId="{D702FC3D-9670-4689-B301-9506A8A167ED}" destId="{1CFA120D-2144-49E3-86F0-57D912C9DA67}" srcOrd="0" destOrd="0" presId="urn:microsoft.com/office/officeart/2005/8/layout/process5"/>
    <dgm:cxn modelId="{A58FE0FA-6B46-4E60-A365-7B2205EF707C}" type="presOf" srcId="{B7929300-5F93-41CD-B72E-D29F13942AE2}" destId="{5ADA1EB4-641B-46FB-97E2-4EBEE947D0BE}" srcOrd="0" destOrd="0" presId="urn:microsoft.com/office/officeart/2005/8/layout/process5"/>
    <dgm:cxn modelId="{3EE2C7FE-8286-4F0B-B61D-BC8A30D3E7CA}" type="presOf" srcId="{DF0D115A-765A-4163-A2CA-B1454E7DB079}" destId="{093A55AD-5133-4911-A71E-7AA1232CCE8B}" srcOrd="1" destOrd="0" presId="urn:microsoft.com/office/officeart/2005/8/layout/process5"/>
    <dgm:cxn modelId="{89E05C73-B3F7-497C-9AFC-0CBA90BE504A}" type="presParOf" srcId="{2872F0AB-9B33-4E78-AD51-E5B2CFAB9394}" destId="{2018AB4F-4060-4DE3-AD64-A27BB1756544}" srcOrd="0" destOrd="0" presId="urn:microsoft.com/office/officeart/2005/8/layout/process5"/>
    <dgm:cxn modelId="{9D54A123-1F28-4174-8D7E-01304D276191}" type="presParOf" srcId="{2872F0AB-9B33-4E78-AD51-E5B2CFAB9394}" destId="{505315FC-1C01-42E0-880B-3996E0DA849B}" srcOrd="1" destOrd="0" presId="urn:microsoft.com/office/officeart/2005/8/layout/process5"/>
    <dgm:cxn modelId="{369373F5-975F-4275-A97E-9725A632748C}" type="presParOf" srcId="{505315FC-1C01-42E0-880B-3996E0DA849B}" destId="{0EEE1687-A1A8-4C31-B6F1-EB9DBD6F16F3}" srcOrd="0" destOrd="0" presId="urn:microsoft.com/office/officeart/2005/8/layout/process5"/>
    <dgm:cxn modelId="{F5F14F01-2DD4-48C8-9AC5-696A60191C8B}" type="presParOf" srcId="{2872F0AB-9B33-4E78-AD51-E5B2CFAB9394}" destId="{2CFE7F7B-05B4-45AD-8B4D-CB06FD774D9A}" srcOrd="2" destOrd="0" presId="urn:microsoft.com/office/officeart/2005/8/layout/process5"/>
    <dgm:cxn modelId="{D44CB14C-5303-4FD4-9122-E626416789F1}" type="presParOf" srcId="{2872F0AB-9B33-4E78-AD51-E5B2CFAB9394}" destId="{F5FEFDC4-7680-4F1E-B86A-7881C0555626}" srcOrd="3" destOrd="0" presId="urn:microsoft.com/office/officeart/2005/8/layout/process5"/>
    <dgm:cxn modelId="{5BECD862-6C47-4B15-B51B-C10A10AF067B}" type="presParOf" srcId="{F5FEFDC4-7680-4F1E-B86A-7881C0555626}" destId="{F9EB13A1-1B74-4783-B316-7CA1F18C2A8E}" srcOrd="0" destOrd="0" presId="urn:microsoft.com/office/officeart/2005/8/layout/process5"/>
    <dgm:cxn modelId="{498407C2-5D7E-42EE-953E-E54C273D1FB8}" type="presParOf" srcId="{2872F0AB-9B33-4E78-AD51-E5B2CFAB9394}" destId="{89D72074-8A79-48D9-BCFF-39224A5ED9D4}" srcOrd="4" destOrd="0" presId="urn:microsoft.com/office/officeart/2005/8/layout/process5"/>
    <dgm:cxn modelId="{E8BBD5B5-AEB9-426C-80D2-440115DA3C34}" type="presParOf" srcId="{2872F0AB-9B33-4E78-AD51-E5B2CFAB9394}" destId="{6B7159A7-69A0-4FDA-A78B-509CECF8D8F4}" srcOrd="5" destOrd="0" presId="urn:microsoft.com/office/officeart/2005/8/layout/process5"/>
    <dgm:cxn modelId="{CC255ED4-DD73-4778-A457-67E81C0F9DF7}" type="presParOf" srcId="{6B7159A7-69A0-4FDA-A78B-509CECF8D8F4}" destId="{2C51407F-5FC9-4AEB-89BF-651C5E2589C8}" srcOrd="0" destOrd="0" presId="urn:microsoft.com/office/officeart/2005/8/layout/process5"/>
    <dgm:cxn modelId="{B63C4C2E-F7EC-489C-8299-73631ECED0A5}" type="presParOf" srcId="{2872F0AB-9B33-4E78-AD51-E5B2CFAB9394}" destId="{EE3774C1-2400-44F2-B22C-78322F237598}" srcOrd="6" destOrd="0" presId="urn:microsoft.com/office/officeart/2005/8/layout/process5"/>
    <dgm:cxn modelId="{D8AE33C3-794E-45C8-A854-97D6F2C3A63D}" type="presParOf" srcId="{2872F0AB-9B33-4E78-AD51-E5B2CFAB9394}" destId="{F12563C2-0A7D-4C12-AB08-3F80B3C0E002}" srcOrd="7" destOrd="0" presId="urn:microsoft.com/office/officeart/2005/8/layout/process5"/>
    <dgm:cxn modelId="{CF5DAD72-01F6-4566-B0BE-8DB3DF98F971}" type="presParOf" srcId="{F12563C2-0A7D-4C12-AB08-3F80B3C0E002}" destId="{F537239D-3755-4648-AD93-BFDDABC84FA1}" srcOrd="0" destOrd="0" presId="urn:microsoft.com/office/officeart/2005/8/layout/process5"/>
    <dgm:cxn modelId="{E221D119-D1BA-42E5-AC3F-CAD9707D0D1C}" type="presParOf" srcId="{2872F0AB-9B33-4E78-AD51-E5B2CFAB9394}" destId="{8EEA6864-3751-43B8-91B4-57641CDACF35}" srcOrd="8" destOrd="0" presId="urn:microsoft.com/office/officeart/2005/8/layout/process5"/>
    <dgm:cxn modelId="{587E83C7-0D98-4F00-B949-82D82D4A1DB3}" type="presParOf" srcId="{2872F0AB-9B33-4E78-AD51-E5B2CFAB9394}" destId="{5B1528C1-DB76-4BA2-930F-661BF6DBEA5E}" srcOrd="9" destOrd="0" presId="urn:microsoft.com/office/officeart/2005/8/layout/process5"/>
    <dgm:cxn modelId="{DB3A854A-3286-48BA-BDA9-C9DF5FA5C74D}" type="presParOf" srcId="{5B1528C1-DB76-4BA2-930F-661BF6DBEA5E}" destId="{F0255B7B-70DB-4863-B06A-9995610CE395}" srcOrd="0" destOrd="0" presId="urn:microsoft.com/office/officeart/2005/8/layout/process5"/>
    <dgm:cxn modelId="{27F7F249-D964-4B2C-AF9C-3A919C05BE21}" type="presParOf" srcId="{2872F0AB-9B33-4E78-AD51-E5B2CFAB9394}" destId="{F2480BFA-1BB0-4CEE-BDCC-5762F2CFB1C0}" srcOrd="10" destOrd="0" presId="urn:microsoft.com/office/officeart/2005/8/layout/process5"/>
    <dgm:cxn modelId="{A9673370-546C-40F1-B270-D8A38C954E5C}" type="presParOf" srcId="{2872F0AB-9B33-4E78-AD51-E5B2CFAB9394}" destId="{2DC9400E-A89D-429D-8CA3-234BDFE453E5}" srcOrd="11" destOrd="0" presId="urn:microsoft.com/office/officeart/2005/8/layout/process5"/>
    <dgm:cxn modelId="{5D346589-4504-40AC-8CFE-735E9493E8C7}" type="presParOf" srcId="{2DC9400E-A89D-429D-8CA3-234BDFE453E5}" destId="{77746680-6A90-4042-94B3-3386E2D148DE}" srcOrd="0" destOrd="0" presId="urn:microsoft.com/office/officeart/2005/8/layout/process5"/>
    <dgm:cxn modelId="{6BEA0E3C-81B3-4A99-A65E-31F8569E695D}" type="presParOf" srcId="{2872F0AB-9B33-4E78-AD51-E5B2CFAB9394}" destId="{F4A3E253-8E15-4C81-A52F-3676DD0E08A4}" srcOrd="12" destOrd="0" presId="urn:microsoft.com/office/officeart/2005/8/layout/process5"/>
    <dgm:cxn modelId="{84BBB5B4-17E5-4E24-B8AB-B8D003054697}" type="presParOf" srcId="{2872F0AB-9B33-4E78-AD51-E5B2CFAB9394}" destId="{241CA12F-7DAA-4B3E-8F8C-AEBA6C3D5404}" srcOrd="13" destOrd="0" presId="urn:microsoft.com/office/officeart/2005/8/layout/process5"/>
    <dgm:cxn modelId="{63967DE6-654D-4672-82A2-E9DAD4FE83A4}" type="presParOf" srcId="{241CA12F-7DAA-4B3E-8F8C-AEBA6C3D5404}" destId="{093A55AD-5133-4911-A71E-7AA1232CCE8B}" srcOrd="0" destOrd="0" presId="urn:microsoft.com/office/officeart/2005/8/layout/process5"/>
    <dgm:cxn modelId="{F7C8D89F-6F90-4373-895F-9B9B0A06BAC9}" type="presParOf" srcId="{2872F0AB-9B33-4E78-AD51-E5B2CFAB9394}" destId="{65406F54-7636-4F11-A0BF-82F5AD1BAF88}" srcOrd="14" destOrd="0" presId="urn:microsoft.com/office/officeart/2005/8/layout/process5"/>
    <dgm:cxn modelId="{99B476E2-5336-4966-8153-EDD548DEEC51}" type="presParOf" srcId="{2872F0AB-9B33-4E78-AD51-E5B2CFAB9394}" destId="{DDC2C065-CFDB-48F6-9A28-7FC3C7EA2E52}" srcOrd="15" destOrd="0" presId="urn:microsoft.com/office/officeart/2005/8/layout/process5"/>
    <dgm:cxn modelId="{BC561F63-0FC4-4BB5-BA93-233A2A8FD712}" type="presParOf" srcId="{DDC2C065-CFDB-48F6-9A28-7FC3C7EA2E52}" destId="{3D22EC68-370A-4712-AFF9-6960F81078A6}" srcOrd="0" destOrd="0" presId="urn:microsoft.com/office/officeart/2005/8/layout/process5"/>
    <dgm:cxn modelId="{5FD94C11-4FF4-4D8B-A412-3856313C4A3B}" type="presParOf" srcId="{2872F0AB-9B33-4E78-AD51-E5B2CFAB9394}" destId="{9326906D-0068-4924-80A8-4D6FCB9CE513}" srcOrd="16" destOrd="0" presId="urn:microsoft.com/office/officeart/2005/8/layout/process5"/>
    <dgm:cxn modelId="{57988368-BABC-45F6-9ED5-FFF534810CFB}" type="presParOf" srcId="{2872F0AB-9B33-4E78-AD51-E5B2CFAB9394}" destId="{95C2801E-0165-458B-B60E-182B5AD3ED64}" srcOrd="17" destOrd="0" presId="urn:microsoft.com/office/officeart/2005/8/layout/process5"/>
    <dgm:cxn modelId="{05CC0584-DD68-4BB1-AFD0-D059DFED4826}" type="presParOf" srcId="{95C2801E-0165-458B-B60E-182B5AD3ED64}" destId="{FD60517B-C034-4FA3-8249-D67290F161D2}" srcOrd="0" destOrd="0" presId="urn:microsoft.com/office/officeart/2005/8/layout/process5"/>
    <dgm:cxn modelId="{DAAA1F29-E695-41E1-BC94-F31ED102F15A}" type="presParOf" srcId="{2872F0AB-9B33-4E78-AD51-E5B2CFAB9394}" destId="{C7F29C22-B3C4-433D-B439-1B596AFF853C}" srcOrd="18" destOrd="0" presId="urn:microsoft.com/office/officeart/2005/8/layout/process5"/>
    <dgm:cxn modelId="{7F9D1159-6108-4047-99E5-E76F2AA3735C}" type="presParOf" srcId="{2872F0AB-9B33-4E78-AD51-E5B2CFAB9394}" destId="{47A875DC-C7F4-4317-BCDD-D79A82C4B57F}" srcOrd="19" destOrd="0" presId="urn:microsoft.com/office/officeart/2005/8/layout/process5"/>
    <dgm:cxn modelId="{506444FF-7983-41F5-9568-8BD6DB8553C4}" type="presParOf" srcId="{47A875DC-C7F4-4317-BCDD-D79A82C4B57F}" destId="{CF376773-4C55-4D92-8CB2-6530E1205F8E}" srcOrd="0" destOrd="0" presId="urn:microsoft.com/office/officeart/2005/8/layout/process5"/>
    <dgm:cxn modelId="{38FF5309-996F-4879-A7C7-0F2D285CAFD7}" type="presParOf" srcId="{2872F0AB-9B33-4E78-AD51-E5B2CFAB9394}" destId="{AB83FC2C-C22C-49D2-88A8-1B3EE1641356}" srcOrd="20" destOrd="0" presId="urn:microsoft.com/office/officeart/2005/8/layout/process5"/>
    <dgm:cxn modelId="{D4BFE927-07B6-42AA-A394-FCAE443E5425}" type="presParOf" srcId="{2872F0AB-9B33-4E78-AD51-E5B2CFAB9394}" destId="{C2770733-1211-43FF-AB9D-BA6D69A32E66}" srcOrd="21" destOrd="0" presId="urn:microsoft.com/office/officeart/2005/8/layout/process5"/>
    <dgm:cxn modelId="{A54131DB-366F-4CED-BC0F-96B97AFB66FE}" type="presParOf" srcId="{C2770733-1211-43FF-AB9D-BA6D69A32E66}" destId="{E11CCDD0-5AD0-4BDC-9622-F7BE7AB1B234}" srcOrd="0" destOrd="0" presId="urn:microsoft.com/office/officeart/2005/8/layout/process5"/>
    <dgm:cxn modelId="{7634C802-8393-406E-BFAF-1F9CDC2096FE}" type="presParOf" srcId="{2872F0AB-9B33-4E78-AD51-E5B2CFAB9394}" destId="{F133481A-DBD8-43CD-8202-82E4160353A3}" srcOrd="22" destOrd="0" presId="urn:microsoft.com/office/officeart/2005/8/layout/process5"/>
    <dgm:cxn modelId="{D29E9608-5398-435B-8204-0DBF68447771}" type="presParOf" srcId="{2872F0AB-9B33-4E78-AD51-E5B2CFAB9394}" destId="{6DB7D032-8D78-4F6C-BC60-4464805661B0}" srcOrd="23" destOrd="0" presId="urn:microsoft.com/office/officeart/2005/8/layout/process5"/>
    <dgm:cxn modelId="{FDCADD1A-1E67-4A74-8F48-8D4F1CCA24C4}" type="presParOf" srcId="{6DB7D032-8D78-4F6C-BC60-4464805661B0}" destId="{53BF7490-B123-45E7-99F5-2F5AB44D9F0F}" srcOrd="0" destOrd="0" presId="urn:microsoft.com/office/officeart/2005/8/layout/process5"/>
    <dgm:cxn modelId="{59BB8430-12D9-4902-859C-E9F0FAFE0F12}" type="presParOf" srcId="{2872F0AB-9B33-4E78-AD51-E5B2CFAB9394}" destId="{67AB0C25-200F-463C-A69F-746EE709670B}" srcOrd="24" destOrd="0" presId="urn:microsoft.com/office/officeart/2005/8/layout/process5"/>
    <dgm:cxn modelId="{76E8F1C5-291A-4964-8D79-9C159B07CD82}" type="presParOf" srcId="{2872F0AB-9B33-4E78-AD51-E5B2CFAB9394}" destId="{3BF87582-FD53-4D0F-918A-91E086FB495C}" srcOrd="25" destOrd="0" presId="urn:microsoft.com/office/officeart/2005/8/layout/process5"/>
    <dgm:cxn modelId="{6A7A8CDC-2A93-4E4D-814C-BFE01F332F63}" type="presParOf" srcId="{3BF87582-FD53-4D0F-918A-91E086FB495C}" destId="{EAAEC1AA-F3F7-4EFD-946A-AB98702A29FB}" srcOrd="0" destOrd="0" presId="urn:microsoft.com/office/officeart/2005/8/layout/process5"/>
    <dgm:cxn modelId="{FFF115DE-7140-4FC1-87CF-3BBB1A327255}" type="presParOf" srcId="{2872F0AB-9B33-4E78-AD51-E5B2CFAB9394}" destId="{C0CB0D60-06D2-4A67-941F-9F9B9C92C1D9}" srcOrd="26" destOrd="0" presId="urn:microsoft.com/office/officeart/2005/8/layout/process5"/>
    <dgm:cxn modelId="{676C9C8E-CC93-4AD3-B8A6-448D6A16D986}" type="presParOf" srcId="{2872F0AB-9B33-4E78-AD51-E5B2CFAB9394}" destId="{B8B284FF-3F6D-4515-9A1B-8E6A3703AF17}" srcOrd="27" destOrd="0" presId="urn:microsoft.com/office/officeart/2005/8/layout/process5"/>
    <dgm:cxn modelId="{EF68B232-C79B-4E11-B392-381C127F0A9B}" type="presParOf" srcId="{B8B284FF-3F6D-4515-9A1B-8E6A3703AF17}" destId="{94E55C42-7FA7-459B-B81F-C2D57C52D8E8}" srcOrd="0" destOrd="0" presId="urn:microsoft.com/office/officeart/2005/8/layout/process5"/>
    <dgm:cxn modelId="{6A0F20FA-FDD7-416F-9AAA-B05AAAF0BFA6}" type="presParOf" srcId="{2872F0AB-9B33-4E78-AD51-E5B2CFAB9394}" destId="{1CFA120D-2144-49E3-86F0-57D912C9DA67}" srcOrd="28" destOrd="0" presId="urn:microsoft.com/office/officeart/2005/8/layout/process5"/>
    <dgm:cxn modelId="{D0E9E3C0-C73B-4E05-902F-FA643D56F67A}" type="presParOf" srcId="{2872F0AB-9B33-4E78-AD51-E5B2CFAB9394}" destId="{CED49D82-4308-4D82-82BC-4776B57E6A9C}" srcOrd="29" destOrd="0" presId="urn:microsoft.com/office/officeart/2005/8/layout/process5"/>
    <dgm:cxn modelId="{8032795F-7D80-4F02-9727-7CF3C4F9BF51}" type="presParOf" srcId="{CED49D82-4308-4D82-82BC-4776B57E6A9C}" destId="{F3F3FBF5-88B0-4C37-BAE8-E6A725950C0F}" srcOrd="0" destOrd="0" presId="urn:microsoft.com/office/officeart/2005/8/layout/process5"/>
    <dgm:cxn modelId="{B97110C4-9FFF-4D21-9D76-0CCF849B1278}" type="presParOf" srcId="{2872F0AB-9B33-4E78-AD51-E5B2CFAB9394}" destId="{8B2A69B6-2542-496A-9BBA-DE5C7B2740B4}" srcOrd="30" destOrd="0" presId="urn:microsoft.com/office/officeart/2005/8/layout/process5"/>
    <dgm:cxn modelId="{5257D009-6F90-4751-9798-E426D2D2C7EE}" type="presParOf" srcId="{2872F0AB-9B33-4E78-AD51-E5B2CFAB9394}" destId="{23E85D9B-FE8B-411B-9AB3-0B2477ACBF7C}" srcOrd="31" destOrd="0" presId="urn:microsoft.com/office/officeart/2005/8/layout/process5"/>
    <dgm:cxn modelId="{4362455B-AC7E-40C4-95F8-2E76E477818A}" type="presParOf" srcId="{23E85D9B-FE8B-411B-9AB3-0B2477ACBF7C}" destId="{3F3E5CCF-3187-4C09-8D42-441B1095D7D0}" srcOrd="0" destOrd="0" presId="urn:microsoft.com/office/officeart/2005/8/layout/process5"/>
    <dgm:cxn modelId="{C68B2CA2-E730-450F-B841-D54074C9A66F}" type="presParOf" srcId="{2872F0AB-9B33-4E78-AD51-E5B2CFAB9394}" destId="{0679E3C1-79DA-4889-B757-7CEF66E225BB}" srcOrd="32" destOrd="0" presId="urn:microsoft.com/office/officeart/2005/8/layout/process5"/>
    <dgm:cxn modelId="{5046BAD5-19FD-45F8-9F93-9D5719B7A70E}" type="presParOf" srcId="{2872F0AB-9B33-4E78-AD51-E5B2CFAB9394}" destId="{D4C8F25A-A56F-46D4-92E9-51557792EF66}" srcOrd="33" destOrd="0" presId="urn:microsoft.com/office/officeart/2005/8/layout/process5"/>
    <dgm:cxn modelId="{1750A23C-1F86-4620-B55F-59C6E005DBD4}" type="presParOf" srcId="{D4C8F25A-A56F-46D4-92E9-51557792EF66}" destId="{EDBE9261-D184-4A6F-8561-E7B0A603C9F3}" srcOrd="0" destOrd="0" presId="urn:microsoft.com/office/officeart/2005/8/layout/process5"/>
    <dgm:cxn modelId="{D801FA8E-4A8B-42E9-8C8B-28AAE6FA0A7F}" type="presParOf" srcId="{2872F0AB-9B33-4E78-AD51-E5B2CFAB9394}" destId="{A2862C8D-C51E-4E1C-B6AC-AFC706B54CC6}" srcOrd="34" destOrd="0" presId="urn:microsoft.com/office/officeart/2005/8/layout/process5"/>
    <dgm:cxn modelId="{85827239-78ED-49E7-B9A8-A74A06B46632}" type="presParOf" srcId="{2872F0AB-9B33-4E78-AD51-E5B2CFAB9394}" destId="{4AC76ACE-7DBA-4FC2-991E-C0E33B8CBCD1}" srcOrd="35" destOrd="0" presId="urn:microsoft.com/office/officeart/2005/8/layout/process5"/>
    <dgm:cxn modelId="{47885639-B825-4545-9ACA-8146B2BE1003}" type="presParOf" srcId="{4AC76ACE-7DBA-4FC2-991E-C0E33B8CBCD1}" destId="{DCAE4E6C-CC82-47E9-8DD8-3C23805A1F8E}" srcOrd="0" destOrd="0" presId="urn:microsoft.com/office/officeart/2005/8/layout/process5"/>
    <dgm:cxn modelId="{D691A4DB-97BE-4001-AA26-120E29AC564E}" type="presParOf" srcId="{2872F0AB-9B33-4E78-AD51-E5B2CFAB9394}" destId="{ECF9A48B-D21B-425E-9815-90776AE54D0E}" srcOrd="36" destOrd="0" presId="urn:microsoft.com/office/officeart/2005/8/layout/process5"/>
    <dgm:cxn modelId="{217181C2-4AFD-4717-ABC7-0C5FFA49FA8C}" type="presParOf" srcId="{2872F0AB-9B33-4E78-AD51-E5B2CFAB9394}" destId="{92C717DD-F5F6-4C25-91F3-F30EB213331D}" srcOrd="37" destOrd="0" presId="urn:microsoft.com/office/officeart/2005/8/layout/process5"/>
    <dgm:cxn modelId="{AA078426-CD44-4994-AA7B-B102A0A1259A}" type="presParOf" srcId="{92C717DD-F5F6-4C25-91F3-F30EB213331D}" destId="{3E91EA77-A7B5-4F03-AB60-ACD3E610585E}" srcOrd="0" destOrd="0" presId="urn:microsoft.com/office/officeart/2005/8/layout/process5"/>
    <dgm:cxn modelId="{DA0BA89C-0C5C-4807-AD09-013A495F9D45}" type="presParOf" srcId="{2872F0AB-9B33-4E78-AD51-E5B2CFAB9394}" destId="{C24E1608-74A8-49FE-A64F-26104957D197}" srcOrd="38" destOrd="0" presId="urn:microsoft.com/office/officeart/2005/8/layout/process5"/>
    <dgm:cxn modelId="{4D1502E0-B0A7-44F1-B54E-9E6AA2E0E26B}" type="presParOf" srcId="{2872F0AB-9B33-4E78-AD51-E5B2CFAB9394}" destId="{7ED21BE2-0C03-4244-81A5-67551E86A2D0}" srcOrd="39" destOrd="0" presId="urn:microsoft.com/office/officeart/2005/8/layout/process5"/>
    <dgm:cxn modelId="{0F9E9546-8ED1-47FB-BEDB-A5E9FFAE542B}" type="presParOf" srcId="{7ED21BE2-0C03-4244-81A5-67551E86A2D0}" destId="{D9A32FD7-D412-48FE-B859-56D5EDD47FB8}" srcOrd="0" destOrd="0" presId="urn:microsoft.com/office/officeart/2005/8/layout/process5"/>
    <dgm:cxn modelId="{D4876F54-E160-4067-9F26-8FD2968E72E8}" type="presParOf" srcId="{2872F0AB-9B33-4E78-AD51-E5B2CFAB9394}" destId="{AB110487-435A-483A-B530-DEA0004D0268}" srcOrd="40" destOrd="0" presId="urn:microsoft.com/office/officeart/2005/8/layout/process5"/>
    <dgm:cxn modelId="{86982D80-E7B6-4B0B-ADF0-CAB686EC6ED7}" type="presParOf" srcId="{2872F0AB-9B33-4E78-AD51-E5B2CFAB9394}" destId="{5ADA1EB4-641B-46FB-97E2-4EBEE947D0BE}" srcOrd="41" destOrd="0" presId="urn:microsoft.com/office/officeart/2005/8/layout/process5"/>
    <dgm:cxn modelId="{9ED5374B-087F-427E-890D-2946821CBCD3}" type="presParOf" srcId="{5ADA1EB4-641B-46FB-97E2-4EBEE947D0BE}" destId="{19581B19-71B9-4D1D-A85B-76EEACFB5F20}" srcOrd="0" destOrd="0" presId="urn:microsoft.com/office/officeart/2005/8/layout/process5"/>
    <dgm:cxn modelId="{64795757-07FC-4BF7-A63A-89CC31A3B97B}" type="presParOf" srcId="{2872F0AB-9B33-4E78-AD51-E5B2CFAB9394}" destId="{6FECF44E-FE41-478A-AB4F-255145EBEE68}" srcOrd="42" destOrd="0" presId="urn:microsoft.com/office/officeart/2005/8/layout/process5"/>
    <dgm:cxn modelId="{F7BBE3D1-C30B-4E2C-B9BB-38546CFF5B66}" type="presParOf" srcId="{2872F0AB-9B33-4E78-AD51-E5B2CFAB9394}" destId="{2EFFC870-2446-40D7-B522-EE9EA2C249B2}" srcOrd="43" destOrd="0" presId="urn:microsoft.com/office/officeart/2005/8/layout/process5"/>
    <dgm:cxn modelId="{D7DDBA35-C496-4CB6-8DCA-F61E59AB9524}" type="presParOf" srcId="{2EFFC870-2446-40D7-B522-EE9EA2C249B2}" destId="{F6A492A8-BAA3-4A94-889C-7B9FB14DBA50}" srcOrd="0" destOrd="0" presId="urn:microsoft.com/office/officeart/2005/8/layout/process5"/>
    <dgm:cxn modelId="{B97B962E-1C09-4BDD-AAAE-9A95D2FF9CFD}" type="presParOf" srcId="{2872F0AB-9B33-4E78-AD51-E5B2CFAB9394}" destId="{C6C50392-DD68-4111-9B1E-9BE07E3D219A}" srcOrd="44" destOrd="0" presId="urn:microsoft.com/office/officeart/2005/8/layout/process5"/>
    <dgm:cxn modelId="{36F7C639-9058-4350-952B-EED42C3F855F}" type="presParOf" srcId="{2872F0AB-9B33-4E78-AD51-E5B2CFAB9394}" destId="{32FD147B-B1D5-482E-B3C9-6DD59DBFC26A}" srcOrd="45" destOrd="0" presId="urn:microsoft.com/office/officeart/2005/8/layout/process5"/>
    <dgm:cxn modelId="{21ED054E-18E7-412A-88C0-CE5E7D15DB1B}" type="presParOf" srcId="{32FD147B-B1D5-482E-B3C9-6DD59DBFC26A}" destId="{3443E12A-CFCF-4DB0-99C9-7C8A2E91BB2D}" srcOrd="0" destOrd="0" presId="urn:microsoft.com/office/officeart/2005/8/layout/process5"/>
    <dgm:cxn modelId="{014FDABB-1AA5-4322-96F1-533A653A8BFA}" type="presParOf" srcId="{2872F0AB-9B33-4E78-AD51-E5B2CFAB9394}" destId="{F440F8B1-66EF-49D4-9BF4-00823904C5D8}" srcOrd="4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18AB4F-4060-4DE3-AD64-A27BB1756544}">
      <dsp:nvSpPr>
        <dsp:cNvPr id="0" name=""/>
        <dsp:cNvSpPr/>
      </dsp:nvSpPr>
      <dsp:spPr>
        <a:xfrm>
          <a:off x="96113" y="316245"/>
          <a:ext cx="2140753" cy="12844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Palatino Linotype" panose="02040502050505030304" pitchFamily="18" charset="0"/>
            </a:rPr>
            <a:t>Topic Finalized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Palatino Linotype" panose="02040502050505030304" pitchFamily="18" charset="0"/>
            </a:rPr>
            <a:t>23-4-22</a:t>
          </a:r>
        </a:p>
      </dsp:txBody>
      <dsp:txXfrm>
        <a:off x="133733" y="353865"/>
        <a:ext cx="2065513" cy="1209211"/>
      </dsp:txXfrm>
    </dsp:sp>
    <dsp:sp modelId="{505315FC-1C01-42E0-880B-3996E0DA849B}">
      <dsp:nvSpPr>
        <dsp:cNvPr id="0" name=""/>
        <dsp:cNvSpPr/>
      </dsp:nvSpPr>
      <dsp:spPr>
        <a:xfrm>
          <a:off x="2425252" y="693018"/>
          <a:ext cx="453839" cy="53090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000" kern="1200">
            <a:solidFill>
              <a:schemeClr val="accent6">
                <a:lumMod val="50000"/>
              </a:schemeClr>
            </a:solidFill>
          </a:endParaRPr>
        </a:p>
      </dsp:txBody>
      <dsp:txXfrm>
        <a:off x="2425252" y="799199"/>
        <a:ext cx="317687" cy="318544"/>
      </dsp:txXfrm>
    </dsp:sp>
    <dsp:sp modelId="{2CFE7F7B-05B4-45AD-8B4D-CB06FD774D9A}">
      <dsp:nvSpPr>
        <dsp:cNvPr id="0" name=""/>
        <dsp:cNvSpPr/>
      </dsp:nvSpPr>
      <dsp:spPr>
        <a:xfrm>
          <a:off x="3093167" y="316245"/>
          <a:ext cx="2140753" cy="12844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Palatino Linotype" panose="02040502050505030304" pitchFamily="18" charset="0"/>
            </a:rPr>
            <a:t>Abstract Submitted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Palatino Linotype" panose="02040502050505030304" pitchFamily="18" charset="0"/>
            </a:rPr>
            <a:t>25-04-22</a:t>
          </a:r>
        </a:p>
      </dsp:txBody>
      <dsp:txXfrm>
        <a:off x="3130787" y="353865"/>
        <a:ext cx="2065513" cy="1209211"/>
      </dsp:txXfrm>
    </dsp:sp>
    <dsp:sp modelId="{F5FEFDC4-7680-4F1E-B86A-7881C0555626}">
      <dsp:nvSpPr>
        <dsp:cNvPr id="0" name=""/>
        <dsp:cNvSpPr/>
      </dsp:nvSpPr>
      <dsp:spPr>
        <a:xfrm>
          <a:off x="5422306" y="693018"/>
          <a:ext cx="453839" cy="53090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000" kern="1200">
            <a:solidFill>
              <a:schemeClr val="accent6">
                <a:lumMod val="50000"/>
              </a:schemeClr>
            </a:solidFill>
          </a:endParaRPr>
        </a:p>
      </dsp:txBody>
      <dsp:txXfrm>
        <a:off x="5422306" y="799199"/>
        <a:ext cx="317687" cy="318544"/>
      </dsp:txXfrm>
    </dsp:sp>
    <dsp:sp modelId="{89D72074-8A79-48D9-BCFF-39224A5ED9D4}">
      <dsp:nvSpPr>
        <dsp:cNvPr id="0" name=""/>
        <dsp:cNvSpPr/>
      </dsp:nvSpPr>
      <dsp:spPr>
        <a:xfrm>
          <a:off x="6090221" y="316245"/>
          <a:ext cx="2140753" cy="12844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Palatino Linotype" panose="02040502050505030304" pitchFamily="18" charset="0"/>
            </a:rPr>
            <a:t>Approval meeting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Palatino Linotype" panose="02040502050505030304" pitchFamily="18" charset="0"/>
            </a:rPr>
            <a:t>28-04-22</a:t>
          </a:r>
        </a:p>
      </dsp:txBody>
      <dsp:txXfrm>
        <a:off x="6127841" y="353865"/>
        <a:ext cx="2065513" cy="1209211"/>
      </dsp:txXfrm>
    </dsp:sp>
    <dsp:sp modelId="{6B7159A7-69A0-4FDA-A78B-509CECF8D8F4}">
      <dsp:nvSpPr>
        <dsp:cNvPr id="0" name=""/>
        <dsp:cNvSpPr/>
      </dsp:nvSpPr>
      <dsp:spPr>
        <a:xfrm>
          <a:off x="8419361" y="693018"/>
          <a:ext cx="453839" cy="53090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000" kern="1200">
            <a:solidFill>
              <a:schemeClr val="accent6">
                <a:lumMod val="50000"/>
              </a:schemeClr>
            </a:solidFill>
          </a:endParaRPr>
        </a:p>
      </dsp:txBody>
      <dsp:txXfrm>
        <a:off x="8419361" y="799199"/>
        <a:ext cx="317687" cy="318544"/>
      </dsp:txXfrm>
    </dsp:sp>
    <dsp:sp modelId="{EE3774C1-2400-44F2-B22C-78322F237598}">
      <dsp:nvSpPr>
        <dsp:cNvPr id="0" name=""/>
        <dsp:cNvSpPr/>
      </dsp:nvSpPr>
      <dsp:spPr>
        <a:xfrm>
          <a:off x="9087275" y="316245"/>
          <a:ext cx="2140753" cy="12844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Palatino Linotype" panose="02040502050505030304" pitchFamily="18" charset="0"/>
            </a:rPr>
            <a:t>Literature Survey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Palatino Linotype" panose="02040502050505030304" pitchFamily="18" charset="0"/>
            </a:rPr>
            <a:t>30-04-22</a:t>
          </a:r>
        </a:p>
      </dsp:txBody>
      <dsp:txXfrm>
        <a:off x="9124895" y="353865"/>
        <a:ext cx="2065513" cy="1209211"/>
      </dsp:txXfrm>
    </dsp:sp>
    <dsp:sp modelId="{F12563C2-0A7D-4C12-AB08-3F80B3C0E002}">
      <dsp:nvSpPr>
        <dsp:cNvPr id="0" name=""/>
        <dsp:cNvSpPr/>
      </dsp:nvSpPr>
      <dsp:spPr>
        <a:xfrm>
          <a:off x="11416415" y="693018"/>
          <a:ext cx="453839" cy="53090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000" kern="1200">
            <a:solidFill>
              <a:schemeClr val="accent6">
                <a:lumMod val="50000"/>
              </a:schemeClr>
            </a:solidFill>
          </a:endParaRPr>
        </a:p>
      </dsp:txBody>
      <dsp:txXfrm>
        <a:off x="11416415" y="799199"/>
        <a:ext cx="317687" cy="318544"/>
      </dsp:txXfrm>
    </dsp:sp>
    <dsp:sp modelId="{8EEA6864-3751-43B8-91B4-57641CDACF35}">
      <dsp:nvSpPr>
        <dsp:cNvPr id="0" name=""/>
        <dsp:cNvSpPr/>
      </dsp:nvSpPr>
      <dsp:spPr>
        <a:xfrm>
          <a:off x="12084330" y="316245"/>
          <a:ext cx="2140753" cy="12844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Palatino Linotype" panose="02040502050505030304" pitchFamily="18" charset="0"/>
            </a:rPr>
            <a:t>Ordered Equipment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Palatino Linotype" panose="02040502050505030304" pitchFamily="18" charset="0"/>
            </a:rPr>
            <a:t>10-05-22</a:t>
          </a:r>
        </a:p>
      </dsp:txBody>
      <dsp:txXfrm>
        <a:off x="12121950" y="353865"/>
        <a:ext cx="2065513" cy="1209211"/>
      </dsp:txXfrm>
    </dsp:sp>
    <dsp:sp modelId="{5B1528C1-DB76-4BA2-930F-661BF6DBEA5E}">
      <dsp:nvSpPr>
        <dsp:cNvPr id="0" name=""/>
        <dsp:cNvSpPr/>
      </dsp:nvSpPr>
      <dsp:spPr>
        <a:xfrm>
          <a:off x="14413469" y="693018"/>
          <a:ext cx="453839" cy="53090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000" kern="1200">
            <a:solidFill>
              <a:schemeClr val="accent6">
                <a:lumMod val="50000"/>
              </a:schemeClr>
            </a:solidFill>
          </a:endParaRPr>
        </a:p>
      </dsp:txBody>
      <dsp:txXfrm>
        <a:off x="14413469" y="799199"/>
        <a:ext cx="317687" cy="318544"/>
      </dsp:txXfrm>
    </dsp:sp>
    <dsp:sp modelId="{F2480BFA-1BB0-4CEE-BDCC-5762F2CFB1C0}">
      <dsp:nvSpPr>
        <dsp:cNvPr id="0" name=""/>
        <dsp:cNvSpPr/>
      </dsp:nvSpPr>
      <dsp:spPr>
        <a:xfrm>
          <a:off x="15081384" y="316245"/>
          <a:ext cx="2140753" cy="12844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Palatino Linotype" panose="02040502050505030304" pitchFamily="18" charset="0"/>
            </a:rPr>
            <a:t>Scrum meeting 1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Palatino Linotype" panose="02040502050505030304" pitchFamily="18" charset="0"/>
            </a:rPr>
            <a:t>15-05-22</a:t>
          </a:r>
        </a:p>
      </dsp:txBody>
      <dsp:txXfrm>
        <a:off x="15119004" y="353865"/>
        <a:ext cx="2065513" cy="1209211"/>
      </dsp:txXfrm>
    </dsp:sp>
    <dsp:sp modelId="{2DC9400E-A89D-429D-8CA3-234BDFE453E5}">
      <dsp:nvSpPr>
        <dsp:cNvPr id="0" name=""/>
        <dsp:cNvSpPr/>
      </dsp:nvSpPr>
      <dsp:spPr>
        <a:xfrm rot="5400000">
          <a:off x="15924841" y="1750550"/>
          <a:ext cx="453839" cy="53090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000" kern="1200">
            <a:solidFill>
              <a:schemeClr val="accent6">
                <a:lumMod val="50000"/>
              </a:schemeClr>
            </a:solidFill>
          </a:endParaRPr>
        </a:p>
      </dsp:txBody>
      <dsp:txXfrm rot="-5400000">
        <a:off x="15992489" y="1789083"/>
        <a:ext cx="318544" cy="317687"/>
      </dsp:txXfrm>
    </dsp:sp>
    <dsp:sp modelId="{F4A3E253-8E15-4C81-A52F-3676DD0E08A4}">
      <dsp:nvSpPr>
        <dsp:cNvPr id="0" name=""/>
        <dsp:cNvSpPr/>
      </dsp:nvSpPr>
      <dsp:spPr>
        <a:xfrm>
          <a:off x="15081384" y="2456998"/>
          <a:ext cx="2140753" cy="17562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Palatino Linotype" panose="02040502050505030304" pitchFamily="18" charset="0"/>
            </a:rPr>
            <a:t>Preparing with base papers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Palatino Linotype" panose="02040502050505030304" pitchFamily="18" charset="0"/>
            </a:rPr>
            <a:t>19-05-22</a:t>
          </a:r>
        </a:p>
      </dsp:txBody>
      <dsp:txXfrm>
        <a:off x="15132822" y="2508436"/>
        <a:ext cx="2037877" cy="1653342"/>
      </dsp:txXfrm>
    </dsp:sp>
    <dsp:sp modelId="{241CA12F-7DAA-4B3E-8F8C-AEBA6C3D5404}">
      <dsp:nvSpPr>
        <dsp:cNvPr id="0" name=""/>
        <dsp:cNvSpPr/>
      </dsp:nvSpPr>
      <dsp:spPr>
        <a:xfrm rot="10800000">
          <a:off x="14439158" y="3069654"/>
          <a:ext cx="453839" cy="53090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000" kern="1200">
            <a:solidFill>
              <a:schemeClr val="accent6">
                <a:lumMod val="50000"/>
              </a:schemeClr>
            </a:solidFill>
          </a:endParaRPr>
        </a:p>
      </dsp:txBody>
      <dsp:txXfrm rot="10800000">
        <a:off x="14575310" y="3175835"/>
        <a:ext cx="317687" cy="318544"/>
      </dsp:txXfrm>
    </dsp:sp>
    <dsp:sp modelId="{65406F54-7636-4F11-A0BF-82F5AD1BAF88}">
      <dsp:nvSpPr>
        <dsp:cNvPr id="0" name=""/>
        <dsp:cNvSpPr/>
      </dsp:nvSpPr>
      <dsp:spPr>
        <a:xfrm>
          <a:off x="12084330" y="2692882"/>
          <a:ext cx="2140753" cy="12844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Palatino Linotype" panose="02040502050505030304" pitchFamily="18" charset="0"/>
            </a:rPr>
            <a:t>Scrum meeting 2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Palatino Linotype" panose="02040502050505030304" pitchFamily="18" charset="0"/>
            </a:rPr>
            <a:t>21-05-22</a:t>
          </a:r>
        </a:p>
      </dsp:txBody>
      <dsp:txXfrm>
        <a:off x="12121950" y="2730502"/>
        <a:ext cx="2065513" cy="1209211"/>
      </dsp:txXfrm>
    </dsp:sp>
    <dsp:sp modelId="{DDC2C065-CFDB-48F6-9A28-7FC3C7EA2E52}">
      <dsp:nvSpPr>
        <dsp:cNvPr id="0" name=""/>
        <dsp:cNvSpPr/>
      </dsp:nvSpPr>
      <dsp:spPr>
        <a:xfrm rot="10800000">
          <a:off x="11442104" y="3069654"/>
          <a:ext cx="453839" cy="53090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000" kern="1200"/>
        </a:p>
      </dsp:txBody>
      <dsp:txXfrm rot="10800000">
        <a:off x="11578256" y="3175835"/>
        <a:ext cx="317687" cy="318544"/>
      </dsp:txXfrm>
    </dsp:sp>
    <dsp:sp modelId="{9326906D-0068-4924-80A8-4D6FCB9CE513}">
      <dsp:nvSpPr>
        <dsp:cNvPr id="0" name=""/>
        <dsp:cNvSpPr/>
      </dsp:nvSpPr>
      <dsp:spPr>
        <a:xfrm>
          <a:off x="8993318" y="2580575"/>
          <a:ext cx="2234710" cy="150906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Palatino Linotype" panose="02040502050505030304" pitchFamily="18" charset="0"/>
            </a:rPr>
            <a:t>Detailed study on basic working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Palatino Linotype" panose="02040502050505030304" pitchFamily="18" charset="0"/>
            </a:rPr>
            <a:t>23-05-22</a:t>
          </a:r>
        </a:p>
      </dsp:txBody>
      <dsp:txXfrm>
        <a:off x="9037517" y="2624774"/>
        <a:ext cx="2146312" cy="1420665"/>
      </dsp:txXfrm>
    </dsp:sp>
    <dsp:sp modelId="{95C2801E-0165-458B-B60E-182B5AD3ED64}">
      <dsp:nvSpPr>
        <dsp:cNvPr id="0" name=""/>
        <dsp:cNvSpPr/>
      </dsp:nvSpPr>
      <dsp:spPr>
        <a:xfrm rot="10800000">
          <a:off x="8351092" y="3069654"/>
          <a:ext cx="453839" cy="53090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000" kern="1200"/>
        </a:p>
      </dsp:txBody>
      <dsp:txXfrm rot="10800000">
        <a:off x="8487244" y="3175835"/>
        <a:ext cx="317687" cy="318544"/>
      </dsp:txXfrm>
    </dsp:sp>
    <dsp:sp modelId="{C7F29C22-B3C4-433D-B439-1B596AFF853C}">
      <dsp:nvSpPr>
        <dsp:cNvPr id="0" name=""/>
        <dsp:cNvSpPr/>
      </dsp:nvSpPr>
      <dsp:spPr>
        <a:xfrm>
          <a:off x="5996264" y="2692882"/>
          <a:ext cx="2140753" cy="12844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Palatino Linotype" panose="02040502050505030304" pitchFamily="18" charset="0"/>
            </a:rPr>
            <a:t>Review Meeting 3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Palatino Linotype" panose="02040502050505030304" pitchFamily="18" charset="0"/>
            </a:rPr>
            <a:t>24-05-22</a:t>
          </a:r>
        </a:p>
      </dsp:txBody>
      <dsp:txXfrm>
        <a:off x="6033884" y="2730502"/>
        <a:ext cx="2065513" cy="1209211"/>
      </dsp:txXfrm>
    </dsp:sp>
    <dsp:sp modelId="{47A875DC-C7F4-4317-BCDD-D79A82C4B57F}">
      <dsp:nvSpPr>
        <dsp:cNvPr id="0" name=""/>
        <dsp:cNvSpPr/>
      </dsp:nvSpPr>
      <dsp:spPr>
        <a:xfrm rot="10800000">
          <a:off x="5354038" y="3069654"/>
          <a:ext cx="453839" cy="53090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000" kern="1200"/>
        </a:p>
      </dsp:txBody>
      <dsp:txXfrm rot="10800000">
        <a:off x="5490190" y="3175835"/>
        <a:ext cx="317687" cy="318544"/>
      </dsp:txXfrm>
    </dsp:sp>
    <dsp:sp modelId="{AB83FC2C-C22C-49D2-88A8-1B3EE1641356}">
      <dsp:nvSpPr>
        <dsp:cNvPr id="0" name=""/>
        <dsp:cNvSpPr/>
      </dsp:nvSpPr>
      <dsp:spPr>
        <a:xfrm>
          <a:off x="2999209" y="2493136"/>
          <a:ext cx="2140753" cy="168394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Palatino Linotype" panose="02040502050505030304" pitchFamily="18" charset="0"/>
            </a:rPr>
            <a:t>Completed detection of each module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Palatino Linotype" panose="02040502050505030304" pitchFamily="18" charset="0"/>
            </a:rPr>
            <a:t>27-05-22 </a:t>
          </a:r>
        </a:p>
      </dsp:txBody>
      <dsp:txXfrm>
        <a:off x="3048530" y="2542457"/>
        <a:ext cx="2042111" cy="1585300"/>
      </dsp:txXfrm>
    </dsp:sp>
    <dsp:sp modelId="{C2770733-1211-43FF-AB9D-BA6D69A32E66}">
      <dsp:nvSpPr>
        <dsp:cNvPr id="0" name=""/>
        <dsp:cNvSpPr/>
      </dsp:nvSpPr>
      <dsp:spPr>
        <a:xfrm rot="10800000">
          <a:off x="2356983" y="3069654"/>
          <a:ext cx="453839" cy="53090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000" kern="1200"/>
        </a:p>
      </dsp:txBody>
      <dsp:txXfrm rot="10800000">
        <a:off x="2493135" y="3175835"/>
        <a:ext cx="317687" cy="318544"/>
      </dsp:txXfrm>
    </dsp:sp>
    <dsp:sp modelId="{F133481A-DBD8-43CD-8202-82E4160353A3}">
      <dsp:nvSpPr>
        <dsp:cNvPr id="0" name=""/>
        <dsp:cNvSpPr/>
      </dsp:nvSpPr>
      <dsp:spPr>
        <a:xfrm>
          <a:off x="2155" y="2692882"/>
          <a:ext cx="2140753" cy="12844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Palatino Linotype" panose="02040502050505030304" pitchFamily="18" charset="0"/>
            </a:rPr>
            <a:t>Scrum Meeting 3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Palatino Linotype" panose="02040502050505030304" pitchFamily="18" charset="0"/>
            </a:rPr>
            <a:t>28-05-22</a:t>
          </a:r>
        </a:p>
      </dsp:txBody>
      <dsp:txXfrm>
        <a:off x="39775" y="2730502"/>
        <a:ext cx="2065513" cy="1209211"/>
      </dsp:txXfrm>
    </dsp:sp>
    <dsp:sp modelId="{6DB7D032-8D78-4F6C-BC60-4464805661B0}">
      <dsp:nvSpPr>
        <dsp:cNvPr id="0" name=""/>
        <dsp:cNvSpPr/>
      </dsp:nvSpPr>
      <dsp:spPr>
        <a:xfrm rot="5400000">
          <a:off x="783103" y="4241589"/>
          <a:ext cx="578857" cy="53090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000" kern="1200"/>
        </a:p>
      </dsp:txBody>
      <dsp:txXfrm rot="-5400000">
        <a:off x="913259" y="4217614"/>
        <a:ext cx="318544" cy="419585"/>
      </dsp:txXfrm>
    </dsp:sp>
    <dsp:sp modelId="{67AB0C25-200F-463C-A69F-746EE709670B}">
      <dsp:nvSpPr>
        <dsp:cNvPr id="0" name=""/>
        <dsp:cNvSpPr/>
      </dsp:nvSpPr>
      <dsp:spPr>
        <a:xfrm>
          <a:off x="2155" y="5069518"/>
          <a:ext cx="2140753" cy="17388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Palatino Linotype" panose="02040502050505030304" pitchFamily="18" charset="0"/>
            </a:rPr>
            <a:t>Developing the android app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Palatino Linotype" panose="02040502050505030304" pitchFamily="18" charset="0"/>
            </a:rPr>
            <a:t>30-05-22</a:t>
          </a:r>
        </a:p>
      </dsp:txBody>
      <dsp:txXfrm>
        <a:off x="53085" y="5120448"/>
        <a:ext cx="2038893" cy="1637030"/>
      </dsp:txXfrm>
    </dsp:sp>
    <dsp:sp modelId="{3BF87582-FD53-4D0F-918A-91E086FB495C}">
      <dsp:nvSpPr>
        <dsp:cNvPr id="0" name=""/>
        <dsp:cNvSpPr/>
      </dsp:nvSpPr>
      <dsp:spPr>
        <a:xfrm>
          <a:off x="2331294" y="5673510"/>
          <a:ext cx="453839" cy="53090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000" kern="1200"/>
        </a:p>
      </dsp:txBody>
      <dsp:txXfrm>
        <a:off x="2331294" y="5779691"/>
        <a:ext cx="317687" cy="318544"/>
      </dsp:txXfrm>
    </dsp:sp>
    <dsp:sp modelId="{C0CB0D60-06D2-4A67-941F-9F9B9C92C1D9}">
      <dsp:nvSpPr>
        <dsp:cNvPr id="0" name=""/>
        <dsp:cNvSpPr/>
      </dsp:nvSpPr>
      <dsp:spPr>
        <a:xfrm>
          <a:off x="2999209" y="5138994"/>
          <a:ext cx="2140753" cy="159993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Palatino Linotype" panose="02040502050505030304" pitchFamily="18" charset="0"/>
            </a:rPr>
            <a:t>Scrum Meeting 4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Palatino Linotype" panose="02040502050505030304" pitchFamily="18" charset="0"/>
            </a:rPr>
            <a:t>04-06-22</a:t>
          </a:r>
        </a:p>
      </dsp:txBody>
      <dsp:txXfrm>
        <a:off x="3046070" y="5185855"/>
        <a:ext cx="2047031" cy="1506216"/>
      </dsp:txXfrm>
    </dsp:sp>
    <dsp:sp modelId="{B8B284FF-3F6D-4515-9A1B-8E6A3703AF17}">
      <dsp:nvSpPr>
        <dsp:cNvPr id="0" name=""/>
        <dsp:cNvSpPr/>
      </dsp:nvSpPr>
      <dsp:spPr>
        <a:xfrm>
          <a:off x="5328349" y="5673510"/>
          <a:ext cx="453839" cy="53090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000" kern="1200"/>
        </a:p>
      </dsp:txBody>
      <dsp:txXfrm>
        <a:off x="5328349" y="5779691"/>
        <a:ext cx="317687" cy="318544"/>
      </dsp:txXfrm>
    </dsp:sp>
    <dsp:sp modelId="{1CFA120D-2144-49E3-86F0-57D912C9DA67}">
      <dsp:nvSpPr>
        <dsp:cNvPr id="0" name=""/>
        <dsp:cNvSpPr/>
      </dsp:nvSpPr>
      <dsp:spPr>
        <a:xfrm>
          <a:off x="5996264" y="5138994"/>
          <a:ext cx="2140753" cy="159993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Palatino Linotype" panose="02040502050505030304" pitchFamily="18" charset="0"/>
            </a:rPr>
            <a:t>Integrating the components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Palatino Linotype" panose="02040502050505030304" pitchFamily="18" charset="0"/>
            </a:rPr>
            <a:t>08-06-22</a:t>
          </a:r>
        </a:p>
      </dsp:txBody>
      <dsp:txXfrm>
        <a:off x="6043125" y="5185855"/>
        <a:ext cx="2047031" cy="1506216"/>
      </dsp:txXfrm>
    </dsp:sp>
    <dsp:sp modelId="{CED49D82-4308-4D82-82BC-4776B57E6A9C}">
      <dsp:nvSpPr>
        <dsp:cNvPr id="0" name=""/>
        <dsp:cNvSpPr/>
      </dsp:nvSpPr>
      <dsp:spPr>
        <a:xfrm>
          <a:off x="8325403" y="5673510"/>
          <a:ext cx="453839" cy="53090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000" kern="1200"/>
        </a:p>
      </dsp:txBody>
      <dsp:txXfrm>
        <a:off x="8325403" y="5779691"/>
        <a:ext cx="317687" cy="318544"/>
      </dsp:txXfrm>
    </dsp:sp>
    <dsp:sp modelId="{8B2A69B6-2542-496A-9BBA-DE5C7B2740B4}">
      <dsp:nvSpPr>
        <dsp:cNvPr id="0" name=""/>
        <dsp:cNvSpPr/>
      </dsp:nvSpPr>
      <dsp:spPr>
        <a:xfrm>
          <a:off x="8993318" y="5128750"/>
          <a:ext cx="2198103" cy="16204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400" kern="1200" dirty="0">
            <a:latin typeface="Palatino Linotype" panose="02040502050505030304" pitchFamily="18" charset="0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Palatino Linotype" panose="02040502050505030304" pitchFamily="18" charset="0"/>
            </a:rPr>
            <a:t>Scrum Meeting 5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Palatino Linotype" panose="02040502050505030304" pitchFamily="18" charset="0"/>
            </a:rPr>
            <a:t>11-06-22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400" kern="1200" dirty="0">
            <a:latin typeface="Palatino Linotype" panose="02040502050505030304" pitchFamily="18" charset="0"/>
          </a:endParaRPr>
        </a:p>
      </dsp:txBody>
      <dsp:txXfrm>
        <a:off x="9040779" y="5176211"/>
        <a:ext cx="2103181" cy="1525503"/>
      </dsp:txXfrm>
    </dsp:sp>
    <dsp:sp modelId="{23E85D9B-FE8B-411B-9AB3-0B2477ACBF7C}">
      <dsp:nvSpPr>
        <dsp:cNvPr id="0" name=""/>
        <dsp:cNvSpPr/>
      </dsp:nvSpPr>
      <dsp:spPr>
        <a:xfrm rot="161009">
          <a:off x="11375754" y="5744094"/>
          <a:ext cx="445148" cy="53090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000" kern="1200"/>
        </a:p>
      </dsp:txBody>
      <dsp:txXfrm>
        <a:off x="11375827" y="5847149"/>
        <a:ext cx="311604" cy="318544"/>
      </dsp:txXfrm>
    </dsp:sp>
    <dsp:sp modelId="{0679E3C1-79DA-4889-B757-7CEF66E225BB}">
      <dsp:nvSpPr>
        <dsp:cNvPr id="0" name=""/>
        <dsp:cNvSpPr/>
      </dsp:nvSpPr>
      <dsp:spPr>
        <a:xfrm>
          <a:off x="12030404" y="5294335"/>
          <a:ext cx="2402866" cy="158354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Palatino Linotype" panose="02040502050505030304" pitchFamily="18" charset="0"/>
            </a:rPr>
            <a:t>Developed the complete layout 13-06-22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400" kern="1200" dirty="0">
            <a:latin typeface="Palatino Linotype" panose="02040502050505030304" pitchFamily="18" charset="0"/>
          </a:endParaRPr>
        </a:p>
      </dsp:txBody>
      <dsp:txXfrm>
        <a:off x="12076785" y="5340716"/>
        <a:ext cx="2310104" cy="1490787"/>
      </dsp:txXfrm>
    </dsp:sp>
    <dsp:sp modelId="{D4C8F25A-A56F-46D4-92E9-51557792EF66}">
      <dsp:nvSpPr>
        <dsp:cNvPr id="0" name=""/>
        <dsp:cNvSpPr/>
      </dsp:nvSpPr>
      <dsp:spPr>
        <a:xfrm rot="21439295">
          <a:off x="14625214" y="5744631"/>
          <a:ext cx="463524" cy="53090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200" kern="1200"/>
        </a:p>
      </dsp:txBody>
      <dsp:txXfrm>
        <a:off x="14625290" y="5854061"/>
        <a:ext cx="324467" cy="318544"/>
      </dsp:txXfrm>
    </dsp:sp>
    <dsp:sp modelId="{A2862C8D-C51E-4E1C-B6AC-AFC706B54CC6}">
      <dsp:nvSpPr>
        <dsp:cNvPr id="0" name=""/>
        <dsp:cNvSpPr/>
      </dsp:nvSpPr>
      <dsp:spPr>
        <a:xfrm>
          <a:off x="15306891" y="5296737"/>
          <a:ext cx="2140753" cy="12844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Scrum meeting 6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18-06-22</a:t>
          </a:r>
        </a:p>
      </dsp:txBody>
      <dsp:txXfrm>
        <a:off x="15344511" y="5334357"/>
        <a:ext cx="2065513" cy="1209211"/>
      </dsp:txXfrm>
    </dsp:sp>
    <dsp:sp modelId="{4AC76ACE-7DBA-4FC2-991E-C0E33B8CBCD1}">
      <dsp:nvSpPr>
        <dsp:cNvPr id="0" name=""/>
        <dsp:cNvSpPr/>
      </dsp:nvSpPr>
      <dsp:spPr>
        <a:xfrm rot="5400000">
          <a:off x="16090134" y="6841243"/>
          <a:ext cx="574265" cy="53090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900" kern="1200"/>
        </a:p>
      </dsp:txBody>
      <dsp:txXfrm rot="-5400000">
        <a:off x="16217994" y="6819564"/>
        <a:ext cx="318544" cy="414993"/>
      </dsp:txXfrm>
    </dsp:sp>
    <dsp:sp modelId="{ECF9A48B-D21B-425E-9815-90776AE54D0E}">
      <dsp:nvSpPr>
        <dsp:cNvPr id="0" name=""/>
        <dsp:cNvSpPr/>
      </dsp:nvSpPr>
      <dsp:spPr>
        <a:xfrm>
          <a:off x="15306891" y="7664710"/>
          <a:ext cx="2140753" cy="12844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Project Review Meeting 1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15-06-22</a:t>
          </a:r>
        </a:p>
      </dsp:txBody>
      <dsp:txXfrm>
        <a:off x="15344511" y="7702330"/>
        <a:ext cx="2065513" cy="1209211"/>
      </dsp:txXfrm>
    </dsp:sp>
    <dsp:sp modelId="{92C717DD-F5F6-4C25-91F3-F30EB213331D}">
      <dsp:nvSpPr>
        <dsp:cNvPr id="0" name=""/>
        <dsp:cNvSpPr/>
      </dsp:nvSpPr>
      <dsp:spPr>
        <a:xfrm rot="10800000">
          <a:off x="14664665" y="8041482"/>
          <a:ext cx="453839" cy="53090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200" kern="1200"/>
        </a:p>
      </dsp:txBody>
      <dsp:txXfrm rot="10800000">
        <a:off x="14800817" y="8147663"/>
        <a:ext cx="317687" cy="318544"/>
      </dsp:txXfrm>
    </dsp:sp>
    <dsp:sp modelId="{C24E1608-74A8-49FE-A64F-26104957D197}">
      <dsp:nvSpPr>
        <dsp:cNvPr id="0" name=""/>
        <dsp:cNvSpPr/>
      </dsp:nvSpPr>
      <dsp:spPr>
        <a:xfrm>
          <a:off x="12309837" y="7664710"/>
          <a:ext cx="2140753" cy="12844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Scrum meeting 7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18-06-22</a:t>
          </a:r>
        </a:p>
      </dsp:txBody>
      <dsp:txXfrm>
        <a:off x="12347457" y="7702330"/>
        <a:ext cx="2065513" cy="1209211"/>
      </dsp:txXfrm>
    </dsp:sp>
    <dsp:sp modelId="{7ED21BE2-0C03-4244-81A5-67551E86A2D0}">
      <dsp:nvSpPr>
        <dsp:cNvPr id="0" name=""/>
        <dsp:cNvSpPr/>
      </dsp:nvSpPr>
      <dsp:spPr>
        <a:xfrm rot="10800000">
          <a:off x="11667611" y="8041482"/>
          <a:ext cx="453839" cy="53090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200" kern="1200"/>
        </a:p>
      </dsp:txBody>
      <dsp:txXfrm rot="10800000">
        <a:off x="11803763" y="8147663"/>
        <a:ext cx="317687" cy="318544"/>
      </dsp:txXfrm>
    </dsp:sp>
    <dsp:sp modelId="{AB110487-435A-483A-B530-DEA0004D0268}">
      <dsp:nvSpPr>
        <dsp:cNvPr id="0" name=""/>
        <dsp:cNvSpPr/>
      </dsp:nvSpPr>
      <dsp:spPr>
        <a:xfrm>
          <a:off x="9312782" y="7664710"/>
          <a:ext cx="2140753" cy="12844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Aligned the components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24-06-22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350402" y="7702330"/>
        <a:ext cx="2065513" cy="1209211"/>
      </dsp:txXfrm>
    </dsp:sp>
    <dsp:sp modelId="{5ADA1EB4-641B-46FB-97E2-4EBEE947D0BE}">
      <dsp:nvSpPr>
        <dsp:cNvPr id="0" name=""/>
        <dsp:cNvSpPr/>
      </dsp:nvSpPr>
      <dsp:spPr>
        <a:xfrm rot="10800000">
          <a:off x="8670556" y="8041482"/>
          <a:ext cx="453839" cy="53090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200" kern="1200"/>
        </a:p>
      </dsp:txBody>
      <dsp:txXfrm rot="10800000">
        <a:off x="8806708" y="8147663"/>
        <a:ext cx="317687" cy="318544"/>
      </dsp:txXfrm>
    </dsp:sp>
    <dsp:sp modelId="{6FECF44E-FE41-478A-AB4F-255145EBEE68}">
      <dsp:nvSpPr>
        <dsp:cNvPr id="0" name=""/>
        <dsp:cNvSpPr/>
      </dsp:nvSpPr>
      <dsp:spPr>
        <a:xfrm>
          <a:off x="6315728" y="7664710"/>
          <a:ext cx="2140753" cy="12844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Scrum Meeting 87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28-06-22</a:t>
          </a:r>
        </a:p>
      </dsp:txBody>
      <dsp:txXfrm>
        <a:off x="6353348" y="7702330"/>
        <a:ext cx="2065513" cy="1209211"/>
      </dsp:txXfrm>
    </dsp:sp>
    <dsp:sp modelId="{2EFFC870-2446-40D7-B522-EE9EA2C249B2}">
      <dsp:nvSpPr>
        <dsp:cNvPr id="0" name=""/>
        <dsp:cNvSpPr/>
      </dsp:nvSpPr>
      <dsp:spPr>
        <a:xfrm rot="10800000">
          <a:off x="5673502" y="8041482"/>
          <a:ext cx="453839" cy="53090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200" kern="1200"/>
        </a:p>
      </dsp:txBody>
      <dsp:txXfrm rot="10800000">
        <a:off x="5809654" y="8147663"/>
        <a:ext cx="317687" cy="318544"/>
      </dsp:txXfrm>
    </dsp:sp>
    <dsp:sp modelId="{C6C50392-DD68-4111-9B1E-9BE07E3D219A}">
      <dsp:nvSpPr>
        <dsp:cNvPr id="0" name=""/>
        <dsp:cNvSpPr/>
      </dsp:nvSpPr>
      <dsp:spPr>
        <a:xfrm>
          <a:off x="3318674" y="7664710"/>
          <a:ext cx="2140753" cy="12844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Successfully Connected Android app and </a:t>
          </a:r>
          <a:r>
            <a:rPr lang="en-IN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Iot</a:t>
          </a:r>
          <a:r>
            <a:rPr lang="en-IN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device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01-07-22</a:t>
          </a:r>
        </a:p>
      </dsp:txBody>
      <dsp:txXfrm>
        <a:off x="3356294" y="7702330"/>
        <a:ext cx="2065513" cy="1209211"/>
      </dsp:txXfrm>
    </dsp:sp>
    <dsp:sp modelId="{32FD147B-B1D5-482E-B3C9-6DD59DBFC26A}">
      <dsp:nvSpPr>
        <dsp:cNvPr id="0" name=""/>
        <dsp:cNvSpPr/>
      </dsp:nvSpPr>
      <dsp:spPr>
        <a:xfrm rot="10800000">
          <a:off x="2676448" y="8041482"/>
          <a:ext cx="453839" cy="53090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200" kern="1200"/>
        </a:p>
      </dsp:txBody>
      <dsp:txXfrm rot="10800000">
        <a:off x="2812600" y="8147663"/>
        <a:ext cx="317687" cy="318544"/>
      </dsp:txXfrm>
    </dsp:sp>
    <dsp:sp modelId="{F440F8B1-66EF-49D4-9BF4-00823904C5D8}">
      <dsp:nvSpPr>
        <dsp:cNvPr id="0" name=""/>
        <dsp:cNvSpPr/>
      </dsp:nvSpPr>
      <dsp:spPr>
        <a:xfrm>
          <a:off x="321620" y="7664710"/>
          <a:ext cx="2140753" cy="12844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Scrum Meeting 9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02-07-22</a:t>
          </a:r>
        </a:p>
      </dsp:txBody>
      <dsp:txXfrm>
        <a:off x="359240" y="7702330"/>
        <a:ext cx="2065513" cy="12092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1" y="1537242"/>
            <a:ext cx="16954500" cy="830348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66628" y="7122945"/>
            <a:ext cx="6064025" cy="14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 dirty="0">
                <a:solidFill>
                  <a:srgbClr val="000000"/>
                </a:solidFill>
                <a:latin typeface="Constantia" panose="02030602050306030303" pitchFamily="18" charset="0"/>
              </a:rPr>
              <a:t>Mubeena Nazar</a:t>
            </a:r>
          </a:p>
          <a:p>
            <a:pPr>
              <a:lnSpc>
                <a:spcPts val="3839"/>
              </a:lnSpc>
            </a:pPr>
            <a:r>
              <a:rPr lang="en-US" sz="3199" dirty="0">
                <a:solidFill>
                  <a:srgbClr val="000000"/>
                </a:solidFill>
                <a:latin typeface="Constantia" panose="02030602050306030303" pitchFamily="18" charset="0"/>
              </a:rPr>
              <a:t>S4 MCA</a:t>
            </a:r>
          </a:p>
          <a:p>
            <a:pPr>
              <a:lnSpc>
                <a:spcPts val="3839"/>
              </a:lnSpc>
            </a:pPr>
            <a:r>
              <a:rPr lang="en-US" sz="3199" dirty="0">
                <a:solidFill>
                  <a:srgbClr val="000000"/>
                </a:solidFill>
                <a:latin typeface="Constantia" panose="02030602050306030303" pitchFamily="18" charset="0"/>
              </a:rPr>
              <a:t>Roll No : 41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532480"/>
            <a:ext cx="11468100" cy="1397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908"/>
              </a:lnSpc>
              <a:spcBef>
                <a:spcPct val="0"/>
              </a:spcBef>
            </a:pPr>
            <a:r>
              <a:rPr lang="en-US" sz="10100" spc="-101" dirty="0">
                <a:solidFill>
                  <a:srgbClr val="000000"/>
                </a:solidFill>
                <a:latin typeface="Constantia" panose="02030602050306030303" pitchFamily="18" charset="0"/>
              </a:rPr>
              <a:t>Smart Blind Stick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DBC12F-BB05-17E0-9C8A-0C53AE3A9C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6297" r="55418" b="10000"/>
          <a:stretch/>
        </p:blipFill>
        <p:spPr>
          <a:xfrm>
            <a:off x="7259490" y="434446"/>
            <a:ext cx="10106025" cy="9254383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DDEF286-21E6-C80D-2F3F-62BDFF435B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264" t="967" r="-5290" b="-967"/>
          <a:stretch/>
        </p:blipFill>
        <p:spPr>
          <a:xfrm flipH="1">
            <a:off x="-228600" y="876300"/>
            <a:ext cx="5806928" cy="3249739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5A9792A4-334A-4A93-41B2-2B39EF1D550D}"/>
              </a:ext>
            </a:extLst>
          </p:cNvPr>
          <p:cNvSpPr txBox="1"/>
          <p:nvPr/>
        </p:nvSpPr>
        <p:spPr>
          <a:xfrm>
            <a:off x="520553" y="4126039"/>
            <a:ext cx="5057775" cy="12611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16"/>
              </a:lnSpc>
              <a:spcBef>
                <a:spcPct val="0"/>
              </a:spcBef>
            </a:pPr>
            <a:r>
              <a:rPr lang="en-US" sz="6000" spc="-102" dirty="0">
                <a:solidFill>
                  <a:srgbClr val="000000"/>
                </a:solidFill>
                <a:latin typeface="Constantia" panose="02030602050306030303" pitchFamily="18" charset="0"/>
              </a:rPr>
              <a:t>Readings</a:t>
            </a:r>
          </a:p>
        </p:txBody>
      </p:sp>
    </p:spTree>
    <p:extLst>
      <p:ext uri="{BB962C8B-B14F-4D97-AF65-F5344CB8AC3E}">
        <p14:creationId xmlns:p14="http://schemas.microsoft.com/office/powerpoint/2010/main" val="2898069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4CB03A-993F-7521-3573-867D96D932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89" r="55000" b="11481"/>
          <a:stretch/>
        </p:blipFill>
        <p:spPr>
          <a:xfrm>
            <a:off x="7086600" y="355917"/>
            <a:ext cx="10363200" cy="9575166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B775DC4D-C62C-7FD7-3F7F-A90A7477EA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264" t="967" r="-5290" b="-967"/>
          <a:stretch/>
        </p:blipFill>
        <p:spPr>
          <a:xfrm flipH="1">
            <a:off x="-228600" y="876300"/>
            <a:ext cx="5806928" cy="3249739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A2040319-8BC3-D031-DC9C-2095026793D8}"/>
              </a:ext>
            </a:extLst>
          </p:cNvPr>
          <p:cNvSpPr txBox="1"/>
          <p:nvPr/>
        </p:nvSpPr>
        <p:spPr>
          <a:xfrm>
            <a:off x="520553" y="4126039"/>
            <a:ext cx="5057775" cy="12611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16"/>
              </a:lnSpc>
              <a:spcBef>
                <a:spcPct val="0"/>
              </a:spcBef>
            </a:pPr>
            <a:r>
              <a:rPr lang="en-US" sz="6000" spc="-102" dirty="0">
                <a:solidFill>
                  <a:srgbClr val="000000"/>
                </a:solidFill>
                <a:latin typeface="Constantia" panose="02030602050306030303" pitchFamily="18" charset="0"/>
              </a:rPr>
              <a:t>Readings</a:t>
            </a:r>
          </a:p>
        </p:txBody>
      </p:sp>
    </p:spTree>
    <p:extLst>
      <p:ext uri="{BB962C8B-B14F-4D97-AF65-F5344CB8AC3E}">
        <p14:creationId xmlns:p14="http://schemas.microsoft.com/office/powerpoint/2010/main" val="29228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i">
            <a:hlinkClick r:id="" action="ppaction://media"/>
            <a:extLst>
              <a:ext uri="{FF2B5EF4-FFF2-40B4-BE49-F238E27FC236}">
                <a16:creationId xmlns:a16="http://schemas.microsoft.com/office/drawing/2014/main" id="{9AD01558-72A6-CE33-C3B3-EB8D317653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15000" y="342900"/>
            <a:ext cx="5486400" cy="906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3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3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00062" y="3771900"/>
            <a:ext cx="6610874" cy="488002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-296801" y="1635074"/>
            <a:ext cx="7993001" cy="1344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11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Constantia" panose="02030602050306030303" pitchFamily="18" charset="0"/>
              </a:rPr>
              <a:t>Current Status</a:t>
            </a:r>
          </a:p>
        </p:txBody>
      </p:sp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A5E78F2E-3B31-69BA-1D24-ED7A17AB61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804070"/>
              </p:ext>
            </p:extLst>
          </p:nvPr>
        </p:nvGraphicFramePr>
        <p:xfrm>
          <a:off x="7696200" y="647701"/>
          <a:ext cx="9296400" cy="92888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48200">
                  <a:extLst>
                    <a:ext uri="{9D8B030D-6E8A-4147-A177-3AD203B41FA5}">
                      <a16:colId xmlns:a16="http://schemas.microsoft.com/office/drawing/2014/main" val="54520359"/>
                    </a:ext>
                  </a:extLst>
                </a:gridCol>
                <a:gridCol w="4648200">
                  <a:extLst>
                    <a:ext uri="{9D8B030D-6E8A-4147-A177-3AD203B41FA5}">
                      <a16:colId xmlns:a16="http://schemas.microsoft.com/office/drawing/2014/main" val="2325897206"/>
                    </a:ext>
                  </a:extLst>
                </a:gridCol>
              </a:tblGrid>
              <a:tr h="10583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2800" b="1" dirty="0">
                          <a:latin typeface="Constantia" panose="02030602050306030303" pitchFamily="18" charset="0"/>
                        </a:rPr>
                        <a:t>Components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2800" b="1" dirty="0">
                          <a:latin typeface="Constantia" panose="02030602050306030303" pitchFamily="18" charset="0"/>
                        </a:rPr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485165"/>
                  </a:ext>
                </a:extLst>
              </a:tr>
              <a:tr h="7204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2800" b="0" dirty="0">
                          <a:latin typeface="Constantia" panose="02030602050306030303" pitchFamily="18" charset="0"/>
                        </a:rPr>
                        <a:t>Pothole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2800" b="0" dirty="0">
                          <a:latin typeface="Constantia" panose="02030602050306030303" pitchFamily="18" charset="0"/>
                        </a:rPr>
                        <a:t>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805306"/>
                  </a:ext>
                </a:extLst>
              </a:tr>
              <a:tr h="8344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2800" b="0" dirty="0">
                          <a:latin typeface="Constantia" panose="02030602050306030303" pitchFamily="18" charset="0"/>
                        </a:rPr>
                        <a:t>Staircase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2800" b="0" dirty="0">
                          <a:latin typeface="Constantia" panose="02030602050306030303" pitchFamily="18" charset="0"/>
                        </a:rPr>
                        <a:t>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520979"/>
                  </a:ext>
                </a:extLst>
              </a:tr>
              <a:tr h="8344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2800" b="0" dirty="0">
                          <a:latin typeface="Constantia" panose="02030602050306030303" pitchFamily="18" charset="0"/>
                        </a:rPr>
                        <a:t>Obstacle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2800" b="0" dirty="0">
                          <a:latin typeface="Constantia" panose="02030602050306030303" pitchFamily="18" charset="0"/>
                        </a:rPr>
                        <a:t>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138331"/>
                  </a:ext>
                </a:extLst>
              </a:tr>
              <a:tr h="8344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2800" b="0" dirty="0">
                          <a:latin typeface="Constantia" panose="02030602050306030303" pitchFamily="18" charset="0"/>
                        </a:rPr>
                        <a:t>Water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2800" b="0" dirty="0">
                          <a:latin typeface="Constantia" panose="02030602050306030303" pitchFamily="18" charset="0"/>
                        </a:rPr>
                        <a:t>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390691"/>
                  </a:ext>
                </a:extLst>
              </a:tr>
              <a:tr h="8344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2800" b="0" dirty="0">
                          <a:latin typeface="Constantia" panose="02030602050306030303" pitchFamily="18" charset="0"/>
                        </a:rPr>
                        <a:t>Fire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2800" b="0" dirty="0">
                          <a:latin typeface="Constantia" panose="02030602050306030303" pitchFamily="18" charset="0"/>
                        </a:rPr>
                        <a:t>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183384"/>
                  </a:ext>
                </a:extLst>
              </a:tr>
              <a:tr h="8344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2800" b="0" dirty="0">
                          <a:latin typeface="Constantia" panose="02030602050306030303" pitchFamily="18" charset="0"/>
                        </a:rPr>
                        <a:t>Press Button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2800" b="0" dirty="0">
                          <a:latin typeface="Constantia" panose="02030602050306030303" pitchFamily="18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714110"/>
                  </a:ext>
                </a:extLst>
              </a:tr>
              <a:tr h="8344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2800" b="0" dirty="0">
                          <a:latin typeface="Constantia" panose="02030602050306030303" pitchFamily="18" charset="0"/>
                        </a:rPr>
                        <a:t>Emergency Contact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2800" b="0" dirty="0">
                          <a:latin typeface="Constantia" panose="02030602050306030303" pitchFamily="18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166493"/>
                  </a:ext>
                </a:extLst>
              </a:tr>
              <a:tr h="8344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2800" b="0" dirty="0">
                          <a:latin typeface="Constantia" panose="02030602050306030303" pitchFamily="18" charset="0"/>
                        </a:rPr>
                        <a:t>Android App developed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2800" b="0" dirty="0">
                          <a:latin typeface="Constantia" panose="02030602050306030303" pitchFamily="18" charset="0"/>
                        </a:rPr>
                        <a:t>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886878"/>
                  </a:ext>
                </a:extLst>
              </a:tr>
              <a:tr h="8344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2400" b="0" dirty="0">
                          <a:latin typeface="Constantia" panose="02030602050306030303" pitchFamily="18" charset="0"/>
                        </a:rPr>
                        <a:t>IoT device configuration settings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2800" b="0" dirty="0">
                          <a:latin typeface="Constantia" panose="02030602050306030303" pitchFamily="18" charset="0"/>
                        </a:rPr>
                        <a:t>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615859"/>
                  </a:ext>
                </a:extLst>
              </a:tr>
              <a:tr h="8344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2800" b="0" dirty="0">
                          <a:latin typeface="Constantia" panose="02030602050306030303" pitchFamily="18" charset="0"/>
                        </a:rPr>
                        <a:t>GPS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IN" sz="2800" b="0" dirty="0">
                        <a:latin typeface="Constantia" panose="0203060205030603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283304"/>
                  </a:ext>
                </a:extLst>
              </a:tr>
            </a:tbl>
          </a:graphicData>
        </a:graphic>
      </p:graphicFrame>
      <p:pic>
        <p:nvPicPr>
          <p:cNvPr id="7" name="Graphic 6" descr="Close">
            <a:extLst>
              <a:ext uri="{FF2B5EF4-FFF2-40B4-BE49-F238E27FC236}">
                <a16:creationId xmlns:a16="http://schemas.microsoft.com/office/drawing/2014/main" id="{3B034BF5-F161-74C2-8CD8-7BD3980E56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01800" y="9070073"/>
            <a:ext cx="839813" cy="83981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04800" y="416263"/>
            <a:ext cx="15925800" cy="461259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334000" y="1409700"/>
            <a:ext cx="9587404" cy="1312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405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CHALLANGES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467600" y="3452108"/>
            <a:ext cx="10134600" cy="2407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endParaRPr lang="en-US" sz="3600" dirty="0">
              <a:solidFill>
                <a:srgbClr val="000000"/>
              </a:solidFill>
              <a:latin typeface="Constantia" panose="02030602050306030303" pitchFamily="18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600" dirty="0">
                <a:solidFill>
                  <a:srgbClr val="000000"/>
                </a:solidFill>
                <a:latin typeface="Constantia" panose="02030602050306030303" pitchFamily="18" charset="0"/>
                <a:ea typeface="Cascadia Code" panose="020B0609020000020004" pitchFamily="49" charset="0"/>
                <a:cs typeface="Cascadia Code" panose="020B0609020000020004" pitchFamily="49" charset="0"/>
              </a:rPr>
              <a:t>Sending Location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600" dirty="0">
                <a:solidFill>
                  <a:srgbClr val="000000"/>
                </a:solidFill>
                <a:latin typeface="Constantia" panose="02030602050306030303" pitchFamily="18" charset="0"/>
                <a:ea typeface="Cascadia Code" panose="020B0609020000020004" pitchFamily="49" charset="0"/>
                <a:cs typeface="Cascadia Code" panose="020B0609020000020004" pitchFamily="49" charset="0"/>
              </a:rPr>
              <a:t>Connecting GPS module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BF8F947-B375-E260-1B51-472FFA2A4B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8477048"/>
              </p:ext>
            </p:extLst>
          </p:nvPr>
        </p:nvGraphicFramePr>
        <p:xfrm>
          <a:off x="457200" y="419100"/>
          <a:ext cx="17449800" cy="9265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841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07614" y="3086100"/>
            <a:ext cx="18724213" cy="6196012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2EDA7011-6511-C094-8742-F24FF988E7C6}"/>
              </a:ext>
            </a:extLst>
          </p:cNvPr>
          <p:cNvSpPr txBox="1"/>
          <p:nvPr/>
        </p:nvSpPr>
        <p:spPr>
          <a:xfrm>
            <a:off x="9601200" y="1028700"/>
            <a:ext cx="8077200" cy="14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605"/>
              </a:lnSpc>
            </a:pPr>
            <a:r>
              <a:rPr lang="en-US" sz="12100" dirty="0">
                <a:solidFill>
                  <a:srgbClr val="000000"/>
                </a:solidFill>
                <a:latin typeface="Constantia" panose="02030602050306030303" pitchFamily="18" charset="0"/>
              </a:rPr>
              <a:t>Thank You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159</Words>
  <Application>Microsoft Office PowerPoint</Application>
  <PresentationFormat>Custom</PresentationFormat>
  <Paragraphs>81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Times New Roman</vt:lpstr>
      <vt:lpstr>Constantia</vt:lpstr>
      <vt:lpstr>Palatino Linotype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Mubeena Nazar</cp:lastModifiedBy>
  <cp:revision>13</cp:revision>
  <dcterms:created xsi:type="dcterms:W3CDTF">2006-08-16T00:00:00Z</dcterms:created>
  <dcterms:modified xsi:type="dcterms:W3CDTF">2022-07-03T09:38:29Z</dcterms:modified>
  <dc:identifier>DAFD7NnXnv4</dc:identifier>
</cp:coreProperties>
</file>